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4"/>
    <p:sldMasterId id="2147483714" r:id="rId5"/>
  </p:sldMasterIdLst>
  <p:notesMasterIdLst>
    <p:notesMasterId r:id="rId22"/>
  </p:notesMasterIdLst>
  <p:sldIdLst>
    <p:sldId id="1033" r:id="rId6"/>
    <p:sldId id="1265" r:id="rId7"/>
    <p:sldId id="1278" r:id="rId8"/>
    <p:sldId id="1266" r:id="rId9"/>
    <p:sldId id="1273" r:id="rId10"/>
    <p:sldId id="1274" r:id="rId11"/>
    <p:sldId id="1268" r:id="rId12"/>
    <p:sldId id="1269" r:id="rId13"/>
    <p:sldId id="1272" r:id="rId14"/>
    <p:sldId id="1270" r:id="rId15"/>
    <p:sldId id="1271" r:id="rId16"/>
    <p:sldId id="1231" r:id="rId17"/>
    <p:sldId id="1279" r:id="rId18"/>
    <p:sldId id="1280" r:id="rId19"/>
    <p:sldId id="1281" r:id="rId20"/>
    <p:sldId id="1282" r:id="rId2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ecture 1" id="{DC0B4DE6-7E69-4DF8-AA40-6FFF81310C97}">
          <p14:sldIdLst>
            <p14:sldId id="1033"/>
            <p14:sldId id="1265"/>
            <p14:sldId id="1278"/>
            <p14:sldId id="1266"/>
            <p14:sldId id="1273"/>
            <p14:sldId id="1274"/>
            <p14:sldId id="1268"/>
            <p14:sldId id="1269"/>
            <p14:sldId id="1272"/>
            <p14:sldId id="1270"/>
            <p14:sldId id="1271"/>
            <p14:sldId id="1231"/>
            <p14:sldId id="1279"/>
            <p14:sldId id="1280"/>
            <p14:sldId id="1281"/>
            <p14:sldId id="128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Keith" initials="DWK" lastIdx="8" clrIdx="0">
    <p:extLst>
      <p:ext uri="{19B8F6BF-5375-455C-9EA6-DF929625EA0E}">
        <p15:presenceInfo xmlns:p15="http://schemas.microsoft.com/office/powerpoint/2012/main" userId="David Keit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01221A-76A0-4F32-B016-94B1AE19EAE5}" v="14" dt="2025-11-08T16:10:10.4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839" autoAdjust="0"/>
  </p:normalViewPr>
  <p:slideViewPr>
    <p:cSldViewPr snapToGrid="0">
      <p:cViewPr varScale="1">
        <p:scale>
          <a:sx n="95" d="100"/>
          <a:sy n="95" d="100"/>
        </p:scale>
        <p:origin x="437" y="2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313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2FA9EA48-5968-4CFD-A9E5-9B73831683EA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A065B8DF-C51C-4846-9782-11DE5A2CB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12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DK Talk</a:t>
            </a:r>
          </a:p>
          <a:p>
            <a:endParaRPr lang="en-CA" dirty="0"/>
          </a:p>
          <a:p>
            <a:r>
              <a:rPr lang="en-CA" dirty="0"/>
              <a:t>Core, why not CCS, and air to fuels right up front.</a:t>
            </a:r>
          </a:p>
          <a:p>
            <a:r>
              <a:rPr lang="en-CA" dirty="0"/>
              <a:t>-CCS cheaper, </a:t>
            </a:r>
            <a:r>
              <a:rPr lang="en-CA" dirty="0" err="1"/>
              <a:t>dac</a:t>
            </a:r>
            <a:r>
              <a:rPr lang="en-CA" dirty="0"/>
              <a:t> allows c-neutral fuels.</a:t>
            </a:r>
          </a:p>
          <a:p>
            <a:r>
              <a:rPr lang="en-CA" dirty="0"/>
              <a:t>-DAC allows low c-</a:t>
            </a:r>
            <a:r>
              <a:rPr lang="en-CA" dirty="0" err="1"/>
              <a:t>elec</a:t>
            </a:r>
            <a:r>
              <a:rPr lang="en-CA" dirty="0"/>
              <a:t> to make fuels for transport that can't be electrified.</a:t>
            </a:r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State performance metrics/phenomena for each device before showing data.</a:t>
            </a:r>
          </a:p>
          <a:p>
            <a:endParaRPr lang="en-CA" dirty="0"/>
          </a:p>
          <a:p>
            <a:r>
              <a:rPr lang="en-CA" dirty="0"/>
              <a:t>-AC: pressure drop, mass transfer, drift.</a:t>
            </a:r>
          </a:p>
          <a:p>
            <a:endParaRPr lang="en-CA" dirty="0"/>
          </a:p>
          <a:p>
            <a:r>
              <a:rPr lang="en-CA" dirty="0"/>
              <a:t>-PR: loading and retention (how much goes into pellets vs fines)</a:t>
            </a:r>
          </a:p>
          <a:p>
            <a:endParaRPr lang="en-CA" dirty="0"/>
          </a:p>
          <a:p>
            <a:r>
              <a:rPr lang="en-CA" dirty="0"/>
              <a:t>-CLCR: loading rate (can't know till you test), and fouling.</a:t>
            </a:r>
          </a:p>
          <a:p>
            <a:r>
              <a:rPr lang="en-CA"/>
              <a:t>	-&gt;stable steady-state operation with high loading rate.</a:t>
            </a:r>
          </a:p>
          <a:p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B9385-F34F-42F2-9E45-A4BE3C025F92}" type="datetime5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9-Nov-25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68D8C-CB50-4CA2-ABC1-DFCEC91E62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4722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ECAA8-1FBD-124B-A879-F5A3AB9485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548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ECAA8-1FBD-124B-A879-F5A3AB9485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1797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ECAA8-1FBD-124B-A879-F5A3AB9485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9316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CE has developed a technology platform</a:t>
            </a:r>
            <a:r>
              <a:rPr lang="en-US" dirty="0"/>
              <a:t> which we call Air to Fuels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abundant renewable</a:t>
            </a:r>
            <a:r>
              <a:rPr lang="en-US" dirty="0"/>
              <a:t> resources including sunlight, air, and water and </a:t>
            </a:r>
            <a:r>
              <a:rPr lang="en-US" b="1" dirty="0"/>
              <a:t>synthesize liquid hydrocarbon fuels</a:t>
            </a:r>
            <a:r>
              <a:rPr lang="en-US" dirty="0"/>
              <a:t> like diesel, gasoline, and Jet fuel.</a:t>
            </a:r>
          </a:p>
          <a:p>
            <a:endParaRPr lang="en-US" dirty="0"/>
          </a:p>
          <a:p>
            <a:r>
              <a:rPr lang="en-US" b="1" dirty="0"/>
              <a:t>Inside this process, </a:t>
            </a:r>
          </a:p>
          <a:p>
            <a:r>
              <a:rPr lang="en-US" b="1" dirty="0"/>
              <a:t>-Solar</a:t>
            </a:r>
            <a:r>
              <a:rPr lang="en-US" dirty="0"/>
              <a:t> or other clean sources of electricity are used </a:t>
            </a:r>
            <a:r>
              <a:rPr lang="en-US" b="1" dirty="0"/>
              <a:t>to produce hydrogen via electrolysis of water.</a:t>
            </a:r>
          </a:p>
          <a:p>
            <a:endParaRPr lang="en-US" dirty="0"/>
          </a:p>
          <a:p>
            <a:r>
              <a:rPr lang="en-US" b="1" dirty="0"/>
              <a:t>-Direct Air Capture</a:t>
            </a:r>
            <a:r>
              <a:rPr lang="en-US" dirty="0"/>
              <a:t>, CO2 is captured from the atmosphere and is then </a:t>
            </a:r>
          </a:p>
          <a:p>
            <a:endParaRPr lang="en-US" b="1" dirty="0"/>
          </a:p>
          <a:p>
            <a:r>
              <a:rPr lang="en-US" b="1" dirty="0"/>
              <a:t>-Fuel synthesis is an established industrial process</a:t>
            </a:r>
            <a:r>
              <a:rPr lang="en-US" dirty="0"/>
              <a:t> to produce synthetic hydrocarbons that are </a:t>
            </a:r>
            <a:r>
              <a:rPr lang="en-US" b="1" dirty="0"/>
              <a:t>completely compatible </a:t>
            </a:r>
            <a:r>
              <a:rPr lang="en-US" dirty="0"/>
              <a:t>with today’s engines and infrastructure.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4 most important things I want you to take away about why A2F makes sense today:</a:t>
            </a:r>
            <a:endParaRPr lang="en-US" dirty="0"/>
          </a:p>
          <a:p>
            <a:pPr lvl="0"/>
            <a:r>
              <a:rPr lang="en-US" dirty="0"/>
              <a:t> </a:t>
            </a:r>
            <a:r>
              <a:rPr lang="en-US" b="1" dirty="0"/>
              <a:t>Low cost renewables:</a:t>
            </a:r>
            <a:r>
              <a:rPr lang="en-US" dirty="0"/>
              <a:t>  </a:t>
            </a:r>
          </a:p>
          <a:p>
            <a:pPr lvl="0"/>
            <a:r>
              <a:rPr lang="en-US" dirty="0"/>
              <a:t>-</a:t>
            </a:r>
            <a:r>
              <a:rPr lang="en-US" b="1" dirty="0"/>
              <a:t>Solar and Wind </a:t>
            </a:r>
            <a:r>
              <a:rPr lang="en-US" dirty="0"/>
              <a:t>have become the lowest cost sources of electricity on the planet in the last couple years.  Contracts for solar in the best locations are now being bid at below $20/MWh.</a:t>
            </a:r>
          </a:p>
          <a:p>
            <a:pPr lvl="0"/>
            <a:r>
              <a:rPr lang="en-US" b="1" dirty="0"/>
              <a:t>-Large scale electrolysis</a:t>
            </a:r>
            <a:r>
              <a:rPr lang="en-US" dirty="0"/>
              <a:t> to produce hydrogen is available and the markets are expanding, driving down costs.</a:t>
            </a:r>
          </a:p>
          <a:p>
            <a:pPr lvl="0"/>
            <a:r>
              <a:rPr lang="en-US" b="1" dirty="0"/>
              <a:t>-Direct Air Capture</a:t>
            </a:r>
            <a:r>
              <a:rPr lang="en-US" dirty="0"/>
              <a:t>:  </a:t>
            </a:r>
            <a:r>
              <a:rPr lang="en-US" b="0" dirty="0"/>
              <a:t>CE has now demonstrated a scalable </a:t>
            </a:r>
            <a:r>
              <a:rPr lang="en-US" dirty="0"/>
              <a:t>platform that can capture and deliver industrial quantities of atmospheric CO2 for $100-150/ton</a:t>
            </a:r>
          </a:p>
          <a:p>
            <a:pPr lvl="0"/>
            <a:endParaRPr lang="en-US" b="1" dirty="0"/>
          </a:p>
          <a:p>
            <a:pPr lvl="0"/>
            <a:r>
              <a:rPr lang="en-US" b="1" dirty="0"/>
              <a:t>Collectively,</a:t>
            </a:r>
            <a:r>
              <a:rPr lang="en-US" dirty="0"/>
              <a:t>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$</a:t>
            </a:r>
            <a:r>
              <a:rPr lang="en-US" b="1" dirty="0"/>
              <a:t>1/liter in early plants with a clear path to costs of around $0.60/l.</a:t>
            </a:r>
            <a:endParaRPr lang="en-US" dirty="0"/>
          </a:p>
          <a:p>
            <a:endParaRPr lang="en-CA" b="1" dirty="0"/>
          </a:p>
          <a:p>
            <a:r>
              <a:rPr lang="en-CA" b="1" dirty="0"/>
              <a:t>CE’s A2F platform produces liquid fuels with the carbon footprint of renewables that can address all segments of the transportation sector</a:t>
            </a:r>
            <a:r>
              <a:rPr lang="en-CA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ECAA8-1FBD-124B-A879-F5A3AB9485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6786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ECAA8-1FBD-124B-A879-F5A3AB9485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6365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ECAA8-1FBD-124B-A879-F5A3AB9485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8051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ECAA8-1FBD-124B-A879-F5A3AB9485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4140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ECAA8-1FBD-124B-A879-F5A3AB9485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374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ECAA8-1FBD-124B-A879-F5A3AB9485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95936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ECAA8-1FBD-124B-A879-F5A3AB9485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4321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6">
            <a:extLst>
              <a:ext uri="{FF2B5EF4-FFF2-40B4-BE49-F238E27FC236}">
                <a16:creationId xmlns:a16="http://schemas.microsoft.com/office/drawing/2014/main" id="{3CC97495-84BE-40FE-BB45-E8B102C0EE6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511839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95EB35-EF7F-4A8E-B4C6-3223FBCF264C}"/>
              </a:ext>
            </a:extLst>
          </p:cNvPr>
          <p:cNvSpPr/>
          <p:nvPr userDrawn="1"/>
        </p:nvSpPr>
        <p:spPr>
          <a:xfrm>
            <a:off x="0" y="5120642"/>
            <a:ext cx="9144000" cy="17373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CA" sz="1350"/>
          </a:p>
        </p:txBody>
      </p:sp>
      <p:sp>
        <p:nvSpPr>
          <p:cNvPr id="27" name="Picture Placeholder 27">
            <a:extLst>
              <a:ext uri="{FF2B5EF4-FFF2-40B4-BE49-F238E27FC236}">
                <a16:creationId xmlns:a16="http://schemas.microsoft.com/office/drawing/2014/main" id="{07F58994-475C-41E2-8500-0331A7BFFF15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502921" y="627465"/>
            <a:ext cx="1659636" cy="7376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s-MX" dirty="0"/>
              <a:t>logo</a:t>
            </a:r>
            <a:endParaRPr lang="en-CA" dirty="0"/>
          </a:p>
        </p:txBody>
      </p:sp>
      <p:sp>
        <p:nvSpPr>
          <p:cNvPr id="28" name="Title 14">
            <a:extLst>
              <a:ext uri="{FF2B5EF4-FFF2-40B4-BE49-F238E27FC236}">
                <a16:creationId xmlns:a16="http://schemas.microsoft.com/office/drawing/2014/main" id="{4270DB5E-10D0-4E5E-890E-2FB915B58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2966" y="5672659"/>
            <a:ext cx="3925690" cy="548640"/>
          </a:xfrm>
          <a:prstGeom prst="rect">
            <a:avLst/>
          </a:prstGeom>
        </p:spPr>
        <p:txBody>
          <a:bodyPr tIns="0" anchor="ctr">
            <a:normAutofit/>
          </a:bodyPr>
          <a:lstStyle>
            <a:lvl1pPr algn="l">
              <a:lnSpc>
                <a:spcPct val="114000"/>
              </a:lnSpc>
              <a:defRPr lang="en-CA" sz="2700" kern="120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</a:t>
            </a:r>
            <a:endParaRPr lang="en-CA" dirty="0"/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39CB65F3-1E48-48F2-A127-925716F6C38D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308933" y="4377112"/>
            <a:ext cx="1577340" cy="2103120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B5085F9-266E-4368-90A0-EE0CF359689C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6493102" y="5536870"/>
            <a:ext cx="2341963" cy="137160"/>
          </a:xfrm>
          <a:prstGeom prst="rect">
            <a:avLst/>
          </a:prstGeom>
        </p:spPr>
        <p:txBody>
          <a:bodyPr tIns="0" bIns="0" anchor="t">
            <a:no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lang="en-US" sz="788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author / secondary text</a:t>
            </a:r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CB902FDD-300B-45B6-B57C-8A4DF832B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1916" y="184628"/>
            <a:ext cx="194973" cy="1371600"/>
          </a:xfrm>
          <a:prstGeom prst="rect">
            <a:avLst/>
          </a:prstGeom>
        </p:spPr>
        <p:txBody>
          <a:bodyPr vert="vert270" tIns="45720" rIns="91440" bIns="45720" anchor="ctr"/>
          <a:lstStyle>
            <a:lvl1pPr algn="r">
              <a:defRPr sz="525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s-MX" spc="150" dirty="0"/>
              <a:t>CONFIDENTIAL</a:t>
            </a:r>
            <a:r>
              <a:rPr lang="es-MX" spc="225" dirty="0"/>
              <a:t>  </a:t>
            </a:r>
            <a:r>
              <a:rPr lang="es-MX" sz="1800" b="1" spc="225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CA" sz="1950" b="1" spc="150" dirty="0">
              <a:ln>
                <a:solidFill>
                  <a:schemeClr val="accent1"/>
                </a:solidFill>
              </a:ln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B304890-F8C3-4BAE-9F1A-26B15A6BA42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93101" y="5389913"/>
            <a:ext cx="2341962" cy="1371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675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82504389-732C-4455-8774-CCE7D9E9CF70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493101" y="5687603"/>
            <a:ext cx="2341963" cy="91440"/>
          </a:xfrm>
          <a:prstGeom prst="rect">
            <a:avLst/>
          </a:prstGeom>
        </p:spPr>
        <p:txBody>
          <a:bodyPr tIns="0" bIns="137160" anchor="t">
            <a:noAutofit/>
          </a:bodyPr>
          <a:lstStyle>
            <a:lvl1pPr marL="0" marR="0" indent="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75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marR="0" lvl="0" indent="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…………………………………………………………………………………………………………………………………………………………………………………...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611DDE2B-073D-49AD-BE33-5B89443E03D5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493103" y="5975684"/>
            <a:ext cx="2341963" cy="137160"/>
          </a:xfrm>
          <a:prstGeom prst="rect">
            <a:avLst/>
          </a:prstGeom>
        </p:spPr>
        <p:txBody>
          <a:bodyPr tIns="0" bIns="0" anchor="t">
            <a:no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lang="en-US" sz="788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author / secondary text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42A0B997-47C0-4B34-B1C4-593D4E3D01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93102" y="5828727"/>
            <a:ext cx="2341962" cy="1371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675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795BD41A-C933-4139-9476-2667623EC837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493101" y="6126417"/>
            <a:ext cx="2341963" cy="91440"/>
          </a:xfrm>
          <a:prstGeom prst="rect">
            <a:avLst/>
          </a:prstGeom>
        </p:spPr>
        <p:txBody>
          <a:bodyPr tIns="0" bIns="137160" anchor="t">
            <a:noAutofit/>
          </a:bodyPr>
          <a:lstStyle>
            <a:lvl1pPr marL="0" marR="0" indent="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75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marR="0" lvl="0" indent="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…………………………………………………………………………………………………………………………………………………………………………………...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81384C5-C9DC-4704-8502-F70585736B5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6493101" y="6411958"/>
            <a:ext cx="2341963" cy="137160"/>
          </a:xfrm>
          <a:prstGeom prst="rect">
            <a:avLst/>
          </a:prstGeom>
        </p:spPr>
        <p:txBody>
          <a:bodyPr tIns="0" bIns="0" anchor="t">
            <a:no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lang="en-US" sz="788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author / secondary text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1D172784-5061-4B92-9623-6F498593F2B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93100" y="6265001"/>
            <a:ext cx="2341962" cy="1371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675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A5B169DD-9A82-4036-A355-58666C2E131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6493099" y="6567771"/>
            <a:ext cx="2341963" cy="91440"/>
          </a:xfrm>
          <a:prstGeom prst="rect">
            <a:avLst/>
          </a:prstGeom>
        </p:spPr>
        <p:txBody>
          <a:bodyPr tIns="0" bIns="137160" anchor="t">
            <a:noAutofit/>
          </a:bodyPr>
          <a:lstStyle>
            <a:lvl1pPr marL="0" marR="0" indent="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75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marR="0" lvl="0" indent="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…………………………………………………………………………………………………………………………………………………………………………………...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99A1082C-1551-4FBD-8846-C824915B159A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6192203" y="5118395"/>
            <a:ext cx="57150" cy="1739605"/>
          </a:xfrm>
          <a:prstGeom prst="rect">
            <a:avLst/>
          </a:prstGeom>
        </p:spPr>
        <p:txBody>
          <a:bodyPr vert="vert270" lIns="0" tIns="0" rIns="0" bIns="0" anchor="t">
            <a:noAutofit/>
          </a:bodyPr>
          <a:lstStyle>
            <a:lvl1pPr marL="0" marR="0" indent="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75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marR="0" lvl="0" indent="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954244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head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FDF2776-34C7-424A-9A10-5B3CBFC663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6350"/>
            <a:ext cx="9144000" cy="451209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</a:lstStyle>
          <a:p>
            <a:endParaRPr lang="en-CA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AD4F400-EAC4-424B-B387-0DED87851264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669055" y="1768890"/>
            <a:ext cx="2658536" cy="3544715"/>
          </a:xfrm>
          <a:prstGeom prst="ellipse">
            <a:avLst/>
          </a:prstGeom>
          <a:ln w="508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0322F25-7B4F-40D5-AE92-2196DA5F6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 flipV="1">
            <a:off x="8748299" y="664687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6663ADD-55A0-4048-9CEE-C749C24656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5729400"/>
            <a:ext cx="6172200" cy="442570"/>
          </a:xfrm>
          <a:prstGeom prst="rect">
            <a:avLst/>
          </a:prstGeom>
        </p:spPr>
        <p:txBody>
          <a:bodyPr tIns="0" bIns="0" anchor="t">
            <a:normAutofit/>
          </a:bodyPr>
          <a:lstStyle>
            <a:lvl1pPr>
              <a:defRPr lang="en-CA" sz="21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47873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0322F25-7B4F-40D5-AE92-2196DA5F6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 flipV="1">
            <a:off x="8748299" y="126317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FDF2776-34C7-424A-9A10-5B3CBFC663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6350"/>
            <a:ext cx="9144000" cy="34353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</a:lstStyle>
          <a:p>
            <a:endParaRPr lang="en-CA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AD4F400-EAC4-424B-B387-0DED87851264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068638" y="1171628"/>
            <a:ext cx="2057400" cy="2743200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6D9953-29C2-4C0B-B0D6-D41F4D11895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0100" y="4944109"/>
            <a:ext cx="6172200" cy="1188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dirty="0" smtClean="0">
                <a:solidFill>
                  <a:schemeClr val="bg2">
                    <a:lumMod val="10000"/>
                  </a:schemeClr>
                </a:solidFill>
              </a:defRPr>
            </a:lvl1pPr>
            <a:lvl2pPr marL="514350" indent="-171450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dirty="0" smtClean="0"/>
            </a:lvl2pPr>
          </a:lstStyle>
          <a:p>
            <a:pPr marL="214313" lvl="0" indent="-214313">
              <a:lnSpc>
                <a:spcPct val="114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</a:pPr>
            <a:r>
              <a:rPr lang="en-US" dirty="0"/>
              <a:t>Second level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4551E9D0-11D0-4A71-984C-935484F56F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4461961"/>
            <a:ext cx="6172200" cy="442570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>
              <a:defRPr lang="en-CA" sz="21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15662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6">
            <a:extLst>
              <a:ext uri="{FF2B5EF4-FFF2-40B4-BE49-F238E27FC236}">
                <a16:creationId xmlns:a16="http://schemas.microsoft.com/office/drawing/2014/main" id="{3CC97495-84BE-40FE-BB45-E8B102C0EE6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-6929"/>
            <a:ext cx="9144000" cy="45789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95EB35-EF7F-4A8E-B4C6-3223FBCF264C}"/>
              </a:ext>
            </a:extLst>
          </p:cNvPr>
          <p:cNvSpPr/>
          <p:nvPr userDrawn="1"/>
        </p:nvSpPr>
        <p:spPr>
          <a:xfrm>
            <a:off x="0" y="4572000"/>
            <a:ext cx="9144000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8492BAF-5736-434B-91C0-1B58A24E1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1916" y="184628"/>
            <a:ext cx="194973" cy="1280160"/>
          </a:xfrm>
          <a:prstGeom prst="rect">
            <a:avLst/>
          </a:prstGeom>
        </p:spPr>
        <p:txBody>
          <a:bodyPr vert="vert270" tIns="45720" rIns="91440" bIns="45720" anchor="ctr"/>
          <a:lstStyle>
            <a:lvl1pPr algn="r">
              <a:defRPr sz="525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s-MX" spc="150"/>
              <a:t>CONFIDENTIAL</a:t>
            </a:r>
            <a:r>
              <a:rPr lang="es-MX" spc="225"/>
              <a:t>  </a:t>
            </a:r>
            <a:r>
              <a:rPr lang="es-MX" sz="1800" b="1" spc="225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CA" sz="1950" b="1" spc="150" dirty="0">
              <a:ln>
                <a:solidFill>
                  <a:schemeClr val="accent1"/>
                </a:solidFill>
              </a:ln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67FDF4-95B8-4C8A-A496-7ADD4F8D7EF3}"/>
              </a:ext>
            </a:extLst>
          </p:cNvPr>
          <p:cNvSpPr txBox="1"/>
          <p:nvPr userDrawn="1"/>
        </p:nvSpPr>
        <p:spPr>
          <a:xfrm>
            <a:off x="955294" y="5089434"/>
            <a:ext cx="37414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spc="75" dirty="0">
                <a:solidFill>
                  <a:schemeClr val="bg1"/>
                </a:solidFill>
              </a:rPr>
              <a:t>MORE INFORMATION CAN BE FOUND AT: </a:t>
            </a:r>
            <a:endParaRPr lang="en-CA" sz="1350" spc="75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DA42323-6151-488F-B9EA-40F13E89DA27}"/>
              </a:ext>
            </a:extLst>
          </p:cNvPr>
          <p:cNvGrpSpPr/>
          <p:nvPr userDrawn="1"/>
        </p:nvGrpSpPr>
        <p:grpSpPr>
          <a:xfrm>
            <a:off x="1010018" y="5615802"/>
            <a:ext cx="1975076" cy="415498"/>
            <a:chOff x="797560" y="5615800"/>
            <a:chExt cx="2633434" cy="41549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D6651CE-B2E3-407E-B4CF-E7D1284B1885}"/>
                </a:ext>
              </a:extLst>
            </p:cNvPr>
            <p:cNvSpPr txBox="1"/>
            <p:nvPr/>
          </p:nvSpPr>
          <p:spPr>
            <a:xfrm>
              <a:off x="943116" y="5615800"/>
              <a:ext cx="248787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50" dirty="0">
                  <a:solidFill>
                    <a:schemeClr val="bg1"/>
                  </a:solidFill>
                </a:rPr>
                <a:t>www.carbonengineering.com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56811983-B856-4156-8B09-6E20DEBE86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7560" y="5677147"/>
              <a:ext cx="137160" cy="154305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2B1378A-7192-4A7F-8E50-DDB1D0E9367B}"/>
              </a:ext>
            </a:extLst>
          </p:cNvPr>
          <p:cNvGrpSpPr/>
          <p:nvPr userDrawn="1"/>
        </p:nvGrpSpPr>
        <p:grpSpPr>
          <a:xfrm>
            <a:off x="1030280" y="5933842"/>
            <a:ext cx="1742445" cy="253916"/>
            <a:chOff x="824576" y="6055143"/>
            <a:chExt cx="2323260" cy="25391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7E0F2B9-DC2D-4ED3-899B-09CC41F76A15}"/>
                </a:ext>
              </a:extLst>
            </p:cNvPr>
            <p:cNvSpPr txBox="1"/>
            <p:nvPr/>
          </p:nvSpPr>
          <p:spPr>
            <a:xfrm>
              <a:off x="943116" y="6055143"/>
              <a:ext cx="220472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50" dirty="0">
                  <a:solidFill>
                    <a:schemeClr val="bg1"/>
                  </a:solidFill>
                </a:rPr>
                <a:t>@</a:t>
              </a:r>
              <a:r>
                <a:rPr lang="en-CA" sz="1050" dirty="0" err="1">
                  <a:solidFill>
                    <a:schemeClr val="bg1"/>
                  </a:solidFill>
                </a:rPr>
                <a:t>carbonengineeringltd</a:t>
              </a:r>
              <a:endParaRPr lang="en-CA" sz="1050" dirty="0">
                <a:solidFill>
                  <a:schemeClr val="bg1"/>
                </a:solidFill>
              </a:endParaRPr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CEC56824-69C5-4CBB-9D68-7A485F2F1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24576" y="6102202"/>
              <a:ext cx="83127" cy="182880"/>
            </a:xfrm>
            <a:prstGeom prst="rect">
              <a:avLst/>
            </a:prstGeom>
          </p:spPr>
        </p:pic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7A582BA3-D3FC-40F5-8A6B-B29AABF877B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23598" y="5698782"/>
            <a:ext cx="116586" cy="111034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C43B241-3F64-4E01-857F-56F8D08AEDB7}"/>
              </a:ext>
            </a:extLst>
          </p:cNvPr>
          <p:cNvGrpSpPr/>
          <p:nvPr userDrawn="1"/>
        </p:nvGrpSpPr>
        <p:grpSpPr>
          <a:xfrm>
            <a:off x="3823599" y="5931844"/>
            <a:ext cx="2010359" cy="253916"/>
            <a:chOff x="3436402" y="6053145"/>
            <a:chExt cx="2680478" cy="25391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3E9DE41-B2AF-4003-998D-ABA7D595E19B}"/>
                </a:ext>
              </a:extLst>
            </p:cNvPr>
            <p:cNvSpPr txBox="1"/>
            <p:nvPr/>
          </p:nvSpPr>
          <p:spPr>
            <a:xfrm>
              <a:off x="3592120" y="6053145"/>
              <a:ext cx="25247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50" dirty="0">
                  <a:solidFill>
                    <a:schemeClr val="bg1"/>
                  </a:solidFill>
                </a:rPr>
                <a:t>Carbon Engineering Ltd.</a:t>
              </a:r>
            </a:p>
          </p:txBody>
        </p:sp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006FF461-5610-4D22-BA3D-5C5E78416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436402" y="6108762"/>
              <a:ext cx="155448" cy="147676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DC85940-9BC1-48A6-815F-BBA4A40C48C0}"/>
              </a:ext>
            </a:extLst>
          </p:cNvPr>
          <p:cNvGrpSpPr/>
          <p:nvPr userDrawn="1"/>
        </p:nvGrpSpPr>
        <p:grpSpPr>
          <a:xfrm>
            <a:off x="6964343" y="5613804"/>
            <a:ext cx="1320675" cy="415498"/>
            <a:chOff x="6382512" y="5613802"/>
            <a:chExt cx="1760900" cy="41549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F5C8240-C996-4F37-BC1B-2B679C4408D9}"/>
                </a:ext>
              </a:extLst>
            </p:cNvPr>
            <p:cNvSpPr txBox="1"/>
            <p:nvPr/>
          </p:nvSpPr>
          <p:spPr>
            <a:xfrm>
              <a:off x="6537959" y="5613802"/>
              <a:ext cx="1605453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50" dirty="0">
                  <a:solidFill>
                    <a:schemeClr val="bg1"/>
                  </a:solidFill>
                </a:rPr>
                <a:t>@</a:t>
              </a:r>
              <a:r>
                <a:rPr lang="en-CA" sz="1050" dirty="0" err="1">
                  <a:solidFill>
                    <a:schemeClr val="bg1"/>
                  </a:solidFill>
                </a:rPr>
                <a:t>CarbonEngineer</a:t>
              </a:r>
              <a:endParaRPr lang="en-CA" sz="1050" dirty="0">
                <a:solidFill>
                  <a:schemeClr val="bg1"/>
                </a:solidFill>
              </a:endParaRP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FB4995D0-39A8-4A82-81E5-974D47594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382512" y="5689899"/>
              <a:ext cx="155448" cy="12880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79B394D-3435-4ACD-9B62-BDB4D206A1AF}"/>
              </a:ext>
            </a:extLst>
          </p:cNvPr>
          <p:cNvGrpSpPr/>
          <p:nvPr userDrawn="1"/>
        </p:nvGrpSpPr>
        <p:grpSpPr>
          <a:xfrm>
            <a:off x="6964343" y="5931844"/>
            <a:ext cx="1376093" cy="415498"/>
            <a:chOff x="6382512" y="6053145"/>
            <a:chExt cx="1834790" cy="41549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8E104AB-4346-4928-96F0-8B1EE9AA0593}"/>
                </a:ext>
              </a:extLst>
            </p:cNvPr>
            <p:cNvSpPr txBox="1"/>
            <p:nvPr/>
          </p:nvSpPr>
          <p:spPr>
            <a:xfrm>
              <a:off x="6537959" y="6053145"/>
              <a:ext cx="1679343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50" dirty="0" err="1">
                  <a:solidFill>
                    <a:schemeClr val="bg1"/>
                  </a:solidFill>
                </a:rPr>
                <a:t>CarbonEngineering</a:t>
              </a:r>
              <a:endParaRPr lang="en-CA" sz="1050" dirty="0">
                <a:solidFill>
                  <a:schemeClr val="bg1"/>
                </a:solidFill>
              </a:endParaRPr>
            </a:p>
          </p:txBody>
        </p:sp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5E971C01-1ACA-4ECB-ACC0-823E62E60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382512" y="6135904"/>
              <a:ext cx="155448" cy="115476"/>
            </a:xfrm>
            <a:prstGeom prst="rect">
              <a:avLst/>
            </a:prstGeom>
          </p:spPr>
        </p:pic>
      </p:grpSp>
      <p:sp>
        <p:nvSpPr>
          <p:cNvPr id="26" name="Title 14">
            <a:extLst>
              <a:ext uri="{FF2B5EF4-FFF2-40B4-BE49-F238E27FC236}">
                <a16:creationId xmlns:a16="http://schemas.microsoft.com/office/drawing/2014/main" id="{783D7510-912D-4941-9B9B-A4BB658F27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5782" y="5618479"/>
            <a:ext cx="2004559" cy="2743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CA" sz="105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Click to edit email address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4496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 Box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 hidden="1">
            <a:extLst>
              <a:ext uri="{FF2B5EF4-FFF2-40B4-BE49-F238E27FC236}">
                <a16:creationId xmlns:a16="http://schemas.microsoft.com/office/drawing/2014/main" id="{0150391D-2F43-451D-8C44-788908D08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3200"/>
          <a:stretch/>
        </p:blipFill>
        <p:spPr>
          <a:xfrm>
            <a:off x="8679719" y="6409894"/>
            <a:ext cx="274320" cy="260514"/>
          </a:xfrm>
          <a:prstGeom prst="rect">
            <a:avLst/>
          </a:prstGeom>
        </p:spPr>
      </p:pic>
      <p:sp>
        <p:nvSpPr>
          <p:cNvPr id="5" name="Slide Number Placeholder 10">
            <a:extLst>
              <a:ext uri="{FF2B5EF4-FFF2-40B4-BE49-F238E27FC236}">
                <a16:creationId xmlns:a16="http://schemas.microsoft.com/office/drawing/2014/main" id="{294BB5CD-1380-470E-9803-158D4D496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80514A-3406-4BC1-B85D-1B0FAFD5F5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4430" y="641797"/>
            <a:ext cx="6835140" cy="365760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algn="ctr">
              <a:lnSpc>
                <a:spcPct val="100000"/>
              </a:lnSpc>
              <a:defRPr lang="en-CA" sz="195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</a:t>
            </a:r>
            <a:endParaRPr lang="en-CA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969E41C-8236-4F43-BBCF-E4EAE31BF4A1}"/>
              </a:ext>
            </a:extLst>
          </p:cNvPr>
          <p:cNvSpPr>
            <a:spLocks noGrp="1"/>
          </p:cNvSpPr>
          <p:nvPr>
            <p:ph sz="half" idx="33" hasCustomPrompt="1"/>
          </p:nvPr>
        </p:nvSpPr>
        <p:spPr>
          <a:xfrm>
            <a:off x="1154430" y="1311894"/>
            <a:ext cx="6835140" cy="4611132"/>
          </a:xfrm>
          <a:prstGeom prst="rect">
            <a:avLst/>
          </a:prstGeom>
        </p:spPr>
        <p:txBody>
          <a:bodyPr numCol="1" spcCol="274320">
            <a:normAutofit/>
          </a:bodyPr>
          <a:lstStyle>
            <a:lvl1pPr marL="212598" indent="-212598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sz="135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9867049-C800-4DC7-A581-788AF878B385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0" y="6300892"/>
            <a:ext cx="9143999" cy="557108"/>
          </a:xfrm>
          <a:prstGeom prst="rect">
            <a:avLst/>
          </a:prstGeom>
          <a:solidFill>
            <a:schemeClr val="tx2"/>
          </a:solidFill>
        </p:spPr>
        <p:txBody>
          <a:bodyPr vert="horz" lIns="457200" tIns="45720" rIns="457200" bIns="45720" rtlCol="0" anchor="ctr">
            <a:noAutofit/>
          </a:bodyPr>
          <a:lstStyle>
            <a:lvl1pPr marL="0" indent="0" algn="ctr">
              <a:buNone/>
              <a:defRPr lang="en-US" sz="1050" spc="75" dirty="0">
                <a:solidFill>
                  <a:schemeClr val="bg1"/>
                </a:solidFill>
                <a:latin typeface="Raleway Medium" panose="020B0603030101060003" pitchFamily="34" charset="0"/>
              </a:defRPr>
            </a:lvl1pPr>
          </a:lstStyle>
          <a:p>
            <a:pPr marL="171450" lvl="0" indent="-171450" algn="ctr" defTabSz="342900">
              <a:lnSpc>
                <a:spcPct val="114000"/>
              </a:lnSpc>
              <a:spcBef>
                <a:spcPct val="0"/>
              </a:spcBef>
            </a:pPr>
            <a:r>
              <a:rPr lang="en-US" dirty="0"/>
              <a:t>“CLICK TO EDIT QUOTE TEXT.”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072C726-9307-427E-817D-9D197B014F19}"/>
              </a:ext>
            </a:extLst>
          </p:cNvPr>
          <p:cNvGrpSpPr/>
          <p:nvPr userDrawn="1"/>
        </p:nvGrpSpPr>
        <p:grpSpPr>
          <a:xfrm>
            <a:off x="-41563" y="1698920"/>
            <a:ext cx="969817" cy="3460163"/>
            <a:chOff x="-55417" y="1892322"/>
            <a:chExt cx="1293089" cy="3460163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6819DBA0-2BF9-4752-8BA7-6C8999A5B53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60588" r="29924"/>
            <a:stretch/>
          </p:blipFill>
          <p:spPr>
            <a:xfrm rot="5400000" flipV="1">
              <a:off x="-338528" y="3994756"/>
              <a:ext cx="1640840" cy="1074617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65218CC1-3BB5-454A-8101-437D712CF45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b="64265"/>
            <a:stretch/>
          </p:blipFill>
          <p:spPr>
            <a:xfrm rot="5400000" flipH="1">
              <a:off x="-584593" y="2476914"/>
              <a:ext cx="1819322" cy="650138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9531DBBD-EF72-4B77-88E5-D3DB50EB01C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l="-1554" t="-8890" r="-1009" b="-1716"/>
            <a:stretch/>
          </p:blipFill>
          <p:spPr>
            <a:xfrm>
              <a:off x="18472" y="2963134"/>
              <a:ext cx="1219200" cy="9259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8542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 Box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 hidden="1">
            <a:extLst>
              <a:ext uri="{FF2B5EF4-FFF2-40B4-BE49-F238E27FC236}">
                <a16:creationId xmlns:a16="http://schemas.microsoft.com/office/drawing/2014/main" id="{0150391D-2F43-451D-8C44-788908D08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3200"/>
          <a:stretch/>
        </p:blipFill>
        <p:spPr>
          <a:xfrm>
            <a:off x="8679719" y="6409894"/>
            <a:ext cx="274320" cy="260514"/>
          </a:xfrm>
          <a:prstGeom prst="rect">
            <a:avLst/>
          </a:prstGeom>
        </p:spPr>
      </p:pic>
      <p:sp>
        <p:nvSpPr>
          <p:cNvPr id="5" name="Slide Number Placeholder 10">
            <a:extLst>
              <a:ext uri="{FF2B5EF4-FFF2-40B4-BE49-F238E27FC236}">
                <a16:creationId xmlns:a16="http://schemas.microsoft.com/office/drawing/2014/main" id="{294BB5CD-1380-470E-9803-158D4D496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9867049-C800-4DC7-A581-788AF878B385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0" y="6300892"/>
            <a:ext cx="9143999" cy="55710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457200" tIns="45720" rIns="457200" bIns="45720" rtlCol="0" anchor="ctr">
            <a:noAutofit/>
          </a:bodyPr>
          <a:lstStyle>
            <a:lvl1pPr marL="0" indent="0" algn="ctr">
              <a:buNone/>
              <a:defRPr lang="en-US" sz="1050" spc="75" dirty="0">
                <a:solidFill>
                  <a:schemeClr val="bg1"/>
                </a:solidFill>
                <a:latin typeface="Raleway Medium" panose="020B0603030101060003" pitchFamily="34" charset="0"/>
              </a:defRPr>
            </a:lvl1pPr>
          </a:lstStyle>
          <a:p>
            <a:pPr marL="171450" lvl="0" indent="-171450" algn="ctr" defTabSz="342900">
              <a:lnSpc>
                <a:spcPct val="114000"/>
              </a:lnSpc>
              <a:spcBef>
                <a:spcPct val="0"/>
              </a:spcBef>
            </a:pPr>
            <a:r>
              <a:rPr lang="en-US" dirty="0"/>
              <a:t>“CLICK TO EDIT QUOTE TEXT.”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4E6F1055-4459-4B72-A54A-ED4C468BFA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4430" y="641797"/>
            <a:ext cx="6835140" cy="365760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algn="ctr">
              <a:lnSpc>
                <a:spcPct val="100000"/>
              </a:lnSpc>
              <a:defRPr lang="en-CA" sz="195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</a:t>
            </a:r>
            <a:endParaRPr lang="en-CA" dirty="0"/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742280D2-3113-47E6-B808-F94218527C41}"/>
              </a:ext>
            </a:extLst>
          </p:cNvPr>
          <p:cNvSpPr>
            <a:spLocks noGrp="1"/>
          </p:cNvSpPr>
          <p:nvPr>
            <p:ph sz="half" idx="33" hasCustomPrompt="1"/>
          </p:nvPr>
        </p:nvSpPr>
        <p:spPr>
          <a:xfrm>
            <a:off x="1154430" y="1311894"/>
            <a:ext cx="6835140" cy="4611132"/>
          </a:xfrm>
          <a:prstGeom prst="rect">
            <a:avLst/>
          </a:prstGeom>
        </p:spPr>
        <p:txBody>
          <a:bodyPr numCol="1" spcCol="274320">
            <a:normAutofit/>
          </a:bodyPr>
          <a:lstStyle>
            <a:lvl1pPr marL="212598" indent="-212598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sz="135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7FB16D8-217E-4E13-8625-AC6500026446}"/>
              </a:ext>
            </a:extLst>
          </p:cNvPr>
          <p:cNvGrpSpPr/>
          <p:nvPr userDrawn="1"/>
        </p:nvGrpSpPr>
        <p:grpSpPr>
          <a:xfrm>
            <a:off x="-41563" y="1698920"/>
            <a:ext cx="969817" cy="3460163"/>
            <a:chOff x="-55417" y="1892322"/>
            <a:chExt cx="1293089" cy="3460163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E97B6E17-B1DD-4559-80BA-DEFE6CE6ED9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60588" r="29924"/>
            <a:stretch/>
          </p:blipFill>
          <p:spPr>
            <a:xfrm rot="5400000" flipV="1">
              <a:off x="-338528" y="3994756"/>
              <a:ext cx="1640840" cy="1074617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EDC6972B-5C72-49BB-A18C-6BE47D6723A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b="64265"/>
            <a:stretch/>
          </p:blipFill>
          <p:spPr>
            <a:xfrm rot="5400000" flipH="1">
              <a:off x="-584593" y="2476914"/>
              <a:ext cx="1819322" cy="650138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8A19DF5D-6401-4FF5-8F45-A4F6E9E060F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l="-1554" t="-8890" r="-1009" b="-1716"/>
            <a:stretch/>
          </p:blipFill>
          <p:spPr>
            <a:xfrm>
              <a:off x="18472" y="2963134"/>
              <a:ext cx="1219200" cy="9259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1325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 Box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 hidden="1">
            <a:extLst>
              <a:ext uri="{FF2B5EF4-FFF2-40B4-BE49-F238E27FC236}">
                <a16:creationId xmlns:a16="http://schemas.microsoft.com/office/drawing/2014/main" id="{0150391D-2F43-451D-8C44-788908D08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3200"/>
          <a:stretch/>
        </p:blipFill>
        <p:spPr>
          <a:xfrm>
            <a:off x="8679719" y="6409894"/>
            <a:ext cx="274320" cy="260514"/>
          </a:xfrm>
          <a:prstGeom prst="rect">
            <a:avLst/>
          </a:prstGeom>
        </p:spPr>
      </p:pic>
      <p:sp>
        <p:nvSpPr>
          <p:cNvPr id="5" name="Slide Number Placeholder 10">
            <a:extLst>
              <a:ext uri="{FF2B5EF4-FFF2-40B4-BE49-F238E27FC236}">
                <a16:creationId xmlns:a16="http://schemas.microsoft.com/office/drawing/2014/main" id="{294BB5CD-1380-470E-9803-158D4D496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9867049-C800-4DC7-A581-788AF878B385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0" y="6300892"/>
            <a:ext cx="9143999" cy="55710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457200" tIns="45720" rIns="457200" bIns="45720" rtlCol="0" anchor="ctr">
            <a:noAutofit/>
          </a:bodyPr>
          <a:lstStyle>
            <a:lvl1pPr marL="0" indent="0" algn="ctr">
              <a:buNone/>
              <a:defRPr lang="en-US" sz="1050" spc="75" dirty="0">
                <a:solidFill>
                  <a:schemeClr val="bg1"/>
                </a:solidFill>
                <a:latin typeface="Raleway Medium" panose="020B0603030101060003" pitchFamily="34" charset="0"/>
              </a:defRPr>
            </a:lvl1pPr>
          </a:lstStyle>
          <a:p>
            <a:pPr marL="171450" lvl="0" indent="-171450" algn="ctr" defTabSz="342900">
              <a:lnSpc>
                <a:spcPct val="114000"/>
              </a:lnSpc>
              <a:spcBef>
                <a:spcPct val="0"/>
              </a:spcBef>
            </a:pPr>
            <a:r>
              <a:rPr lang="en-US" dirty="0"/>
              <a:t>“CLICK TO EDIT QUOTE TEXT.”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90EC5576-DFF6-4E32-87B8-3551D5A5BA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4430" y="641797"/>
            <a:ext cx="6835140" cy="365760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algn="ctr">
              <a:lnSpc>
                <a:spcPct val="100000"/>
              </a:lnSpc>
              <a:defRPr lang="en-CA" sz="195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</a:t>
            </a:r>
            <a:endParaRPr lang="en-CA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7B549ED4-BBEF-4926-B3D2-9376ED2DE0BE}"/>
              </a:ext>
            </a:extLst>
          </p:cNvPr>
          <p:cNvSpPr>
            <a:spLocks noGrp="1"/>
          </p:cNvSpPr>
          <p:nvPr>
            <p:ph sz="half" idx="33" hasCustomPrompt="1"/>
          </p:nvPr>
        </p:nvSpPr>
        <p:spPr>
          <a:xfrm>
            <a:off x="1154430" y="1311894"/>
            <a:ext cx="6835140" cy="4611132"/>
          </a:xfrm>
          <a:prstGeom prst="rect">
            <a:avLst/>
          </a:prstGeom>
        </p:spPr>
        <p:txBody>
          <a:bodyPr numCol="1" spcCol="274320">
            <a:normAutofit/>
          </a:bodyPr>
          <a:lstStyle>
            <a:lvl1pPr marL="212598" indent="-212598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sz="135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FC2DCAF-5ECF-4633-848D-4D280BBD9270}"/>
              </a:ext>
            </a:extLst>
          </p:cNvPr>
          <p:cNvGrpSpPr/>
          <p:nvPr userDrawn="1"/>
        </p:nvGrpSpPr>
        <p:grpSpPr>
          <a:xfrm>
            <a:off x="-41563" y="1698920"/>
            <a:ext cx="969817" cy="3460163"/>
            <a:chOff x="-55417" y="1892322"/>
            <a:chExt cx="1293089" cy="3460163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E0EA0E55-DA8D-422F-B41B-5D19CF18C78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60588" r="29924"/>
            <a:stretch/>
          </p:blipFill>
          <p:spPr>
            <a:xfrm rot="5400000" flipV="1">
              <a:off x="-338528" y="3994756"/>
              <a:ext cx="1640840" cy="1074617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607BE7F-4E51-46B8-8B0F-6C08CA69794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b="64265"/>
            <a:stretch/>
          </p:blipFill>
          <p:spPr>
            <a:xfrm rot="5400000" flipH="1">
              <a:off x="-584593" y="2476914"/>
              <a:ext cx="1819322" cy="650138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5F2FF863-AC71-4DAD-B5AA-EF7A4253AB0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l="-1554" t="-8890" r="-1009" b="-1716"/>
            <a:stretch/>
          </p:blipFill>
          <p:spPr>
            <a:xfrm>
              <a:off x="18472" y="2963134"/>
              <a:ext cx="1219200" cy="9259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6248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61F655B-2AC3-4527-9813-713E96F8782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04154" y="6071616"/>
            <a:ext cx="3339846" cy="786384"/>
          </a:xfrm>
          <a:solidFill>
            <a:schemeClr val="tx2"/>
          </a:solidFill>
        </p:spPr>
        <p:txBody>
          <a:bodyPr lIns="457200" anchor="ctr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tabLst/>
              <a:defRPr lang="en-US" sz="1050" kern="1200" spc="75" dirty="0" smtClean="0">
                <a:solidFill>
                  <a:schemeClr val="bg1"/>
                </a:solidFill>
                <a:latin typeface="Raleway Medium" panose="020B0603030101060003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 dirty="0"/>
              <a:t>“CLICK TO EDIT QUOTE TEXT.”</a:t>
            </a:r>
          </a:p>
        </p:txBody>
      </p:sp>
      <p:pic>
        <p:nvPicPr>
          <p:cNvPr id="10" name="Graphic 9" hidden="1">
            <a:extLst>
              <a:ext uri="{FF2B5EF4-FFF2-40B4-BE49-F238E27FC236}">
                <a16:creationId xmlns:a16="http://schemas.microsoft.com/office/drawing/2014/main" id="{0150391D-2F43-451D-8C44-788908D08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3200"/>
          <a:stretch/>
        </p:blipFill>
        <p:spPr>
          <a:xfrm>
            <a:off x="8679719" y="6409894"/>
            <a:ext cx="274320" cy="260514"/>
          </a:xfrm>
          <a:prstGeom prst="rect">
            <a:avLst/>
          </a:prstGeom>
        </p:spPr>
      </p:pic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305A4A4D-D501-4BFD-84E6-F60EEEEBFBB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" y="0"/>
            <a:ext cx="5814539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/>
          </a:p>
        </p:txBody>
      </p:sp>
      <p:sp>
        <p:nvSpPr>
          <p:cNvPr id="26" name="Slide Number Placeholder 10">
            <a:extLst>
              <a:ext uri="{FF2B5EF4-FFF2-40B4-BE49-F238E27FC236}">
                <a16:creationId xmlns:a16="http://schemas.microsoft.com/office/drawing/2014/main" id="{F70A428B-A754-4E3B-8604-6B8DF3C94309}"/>
              </a:ext>
            </a:extLst>
          </p:cNvPr>
          <p:cNvSpPr txBox="1">
            <a:spLocks/>
          </p:cNvSpPr>
          <p:nvPr userDrawn="1"/>
        </p:nvSpPr>
        <p:spPr>
          <a:xfrm flipV="1">
            <a:off x="8748299" y="1843992"/>
            <a:ext cx="205740" cy="3170016"/>
          </a:xfrm>
          <a:prstGeom prst="rect">
            <a:avLst/>
          </a:prstGeom>
        </p:spPr>
        <p:txBody>
          <a:bodyPr vert="vert270" lIns="6858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lang="en-CA" sz="700" b="1" kern="1200" spc="300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F889C17-26EB-420F-9224-CD470244BE89}" type="slidenum">
              <a:rPr lang="en-CA" sz="525" smtClean="0"/>
              <a:pPr/>
              <a:t>‹#›</a:t>
            </a:fld>
            <a:r>
              <a:rPr lang="en-CA" sz="525"/>
              <a:t>  </a:t>
            </a:r>
            <a:r>
              <a:rPr lang="en-CA" sz="525" b="0" spc="15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sz="525" b="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85967D1-4B6C-4B0D-9057-D40483AC04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66568" r="29924"/>
          <a:stretch/>
        </p:blipFill>
        <p:spPr>
          <a:xfrm>
            <a:off x="6200230" y="142238"/>
            <a:ext cx="1230630" cy="91154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C9038527-D551-4526-9EAB-11CC9AB1FE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64265"/>
          <a:stretch/>
        </p:blipFill>
        <p:spPr>
          <a:xfrm rot="10800000" flipH="1">
            <a:off x="7266044" y="0"/>
            <a:ext cx="1364492" cy="65013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F5ACCEFC-CF56-479C-A1D5-EDBBC6F952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1889" t="-8890" r="-1637" b="-2171"/>
          <a:stretch/>
        </p:blipFill>
        <p:spPr>
          <a:xfrm>
            <a:off x="7122319" y="62787"/>
            <a:ext cx="922973" cy="929718"/>
          </a:xfrm>
          <a:prstGeom prst="rect">
            <a:avLst/>
          </a:prstGeo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4F5A6FB9-8984-4C6B-B368-F735A9187C3E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069331" y="2031940"/>
            <a:ext cx="2503170" cy="3715482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None/>
              <a:defRPr lang="en-US" sz="1500" kern="1200" spc="75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main text or quote.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2000F18-ECB0-4D02-A779-569F8743E4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9329" y="1527188"/>
            <a:ext cx="2503170" cy="338159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>
              <a:lnSpc>
                <a:spcPct val="100000"/>
              </a:lnSpc>
              <a:defRPr lang="en-CA" sz="195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42690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Long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1BECE452-268A-4233-B274-9F72A7607771}"/>
              </a:ext>
            </a:extLst>
          </p:cNvPr>
          <p:cNvSpPr/>
          <p:nvPr userDrawn="1"/>
        </p:nvSpPr>
        <p:spPr>
          <a:xfrm>
            <a:off x="5681364" y="1"/>
            <a:ext cx="3462636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pic>
        <p:nvPicPr>
          <p:cNvPr id="10" name="Graphic 9" hidden="1">
            <a:extLst>
              <a:ext uri="{FF2B5EF4-FFF2-40B4-BE49-F238E27FC236}">
                <a16:creationId xmlns:a16="http://schemas.microsoft.com/office/drawing/2014/main" id="{0150391D-2F43-451D-8C44-788908D08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3200"/>
          <a:stretch/>
        </p:blipFill>
        <p:spPr>
          <a:xfrm>
            <a:off x="8679719" y="6409894"/>
            <a:ext cx="274320" cy="260514"/>
          </a:xfrm>
          <a:prstGeom prst="rect">
            <a:avLst/>
          </a:prstGeom>
        </p:spPr>
      </p:pic>
      <p:cxnSp>
        <p:nvCxnSpPr>
          <p:cNvPr id="7" name="Conector recto 35">
            <a:extLst>
              <a:ext uri="{FF2B5EF4-FFF2-40B4-BE49-F238E27FC236}">
                <a16:creationId xmlns:a16="http://schemas.microsoft.com/office/drawing/2014/main" id="{B24B2CB5-28C4-429D-92AE-B43895E6E01A}"/>
              </a:ext>
            </a:extLst>
          </p:cNvPr>
          <p:cNvCxnSpPr>
            <a:cxnSpLocks/>
          </p:cNvCxnSpPr>
          <p:nvPr userDrawn="1"/>
        </p:nvCxnSpPr>
        <p:spPr>
          <a:xfrm flipV="1">
            <a:off x="2420539" y="1943721"/>
            <a:ext cx="0" cy="1478758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784834C2-105F-4A5E-AF2E-FD26283965C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34814" y="1715121"/>
            <a:ext cx="171450" cy="2286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30662702-4ADD-40A5-99F4-6CA7C48378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51959" y="3422479"/>
            <a:ext cx="137160" cy="182880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67FF5DF-41E4-4CF1-A901-3309E761553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512574" y="1631825"/>
            <a:ext cx="1600199" cy="3657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kern="1200" dirty="0">
                <a:solidFill>
                  <a:schemeClr val="bg2">
                    <a:lumMod val="10000"/>
                  </a:schemeClr>
                </a:solidFill>
                <a:latin typeface="+mj-lt"/>
                <a:ea typeface="+mn-ea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Year - Year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01239AC-2861-47B9-AE7F-9702B9AC0C45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12574" y="2009593"/>
            <a:ext cx="1600199" cy="457200"/>
          </a:xfrm>
          <a:prstGeom prst="rect">
            <a:avLst/>
          </a:prstGeom>
        </p:spPr>
        <p:txBody>
          <a:bodyPr vert="horz" lIns="91440" tIns="0" rIns="91440" bIns="45720" rtlCol="0" anchor="t">
            <a:noAutofit/>
          </a:bodyPr>
          <a:lstStyle>
            <a:lvl1pPr marL="0" indent="0">
              <a:buNone/>
              <a:defRPr lang="en-US" sz="1200" dirty="0">
                <a:solidFill>
                  <a:schemeClr val="tx2"/>
                </a:solidFill>
                <a:cs typeface="Avenir Book"/>
              </a:defRPr>
            </a:lvl1pPr>
          </a:lstStyle>
          <a:p>
            <a:pPr marL="171450" lvl="0" indent="-171450" algn="r">
              <a:lnSpc>
                <a:spcPct val="11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dirty="0"/>
              <a:t>Click to edit text</a:t>
            </a:r>
          </a:p>
        </p:txBody>
      </p:sp>
      <p:sp>
        <p:nvSpPr>
          <p:cNvPr id="15" name="Text Placeholder 56">
            <a:extLst>
              <a:ext uri="{FF2B5EF4-FFF2-40B4-BE49-F238E27FC236}">
                <a16:creationId xmlns:a16="http://schemas.microsoft.com/office/drawing/2014/main" id="{DBA88299-F42A-48EF-A548-94DF41870A5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35021" y="1667999"/>
            <a:ext cx="2674620" cy="1188720"/>
          </a:xfrm>
          <a:prstGeom prst="rect">
            <a:avLst/>
          </a:prstGeom>
        </p:spPr>
        <p:txBody>
          <a:bodyPr>
            <a:normAutofit/>
          </a:bodyPr>
          <a:lstStyle>
            <a:lvl1pPr marL="175022" indent="-175022" algn="l" defTabSz="3429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w"/>
              <a:defRPr sz="1350">
                <a:solidFill>
                  <a:schemeClr val="bg2">
                    <a:lumMod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56">
            <a:extLst>
              <a:ext uri="{FF2B5EF4-FFF2-40B4-BE49-F238E27FC236}">
                <a16:creationId xmlns:a16="http://schemas.microsoft.com/office/drawing/2014/main" id="{D1C6E7E0-0D66-44F3-A27D-D8CD5C92831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56808" y="1669784"/>
            <a:ext cx="2674620" cy="1188720"/>
          </a:xfrm>
          <a:prstGeom prst="rect">
            <a:avLst/>
          </a:prstGeom>
        </p:spPr>
        <p:txBody>
          <a:bodyPr>
            <a:normAutofit/>
          </a:bodyPr>
          <a:lstStyle>
            <a:lvl1pPr marL="175022" indent="-175022" algn="l" defTabSz="3429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w"/>
              <a:defRPr sz="1350">
                <a:solidFill>
                  <a:schemeClr val="bg2">
                    <a:lumMod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BDD786E-51BA-4D3C-B1D9-FA0598113A7C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2735020" y="1296229"/>
            <a:ext cx="2674620" cy="32143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342900" rtl="0" eaLnBrk="1" latinLnBrk="0" hangingPunct="1">
              <a:lnSpc>
                <a:spcPct val="114000"/>
              </a:lnSpc>
              <a:spcBef>
                <a:spcPct val="0"/>
              </a:spcBef>
              <a:buNone/>
              <a:defRPr lang="en-US" sz="1200" kern="1200" spc="75" dirty="0">
                <a:solidFill>
                  <a:srgbClr val="EDECED">
                    <a:lumMod val="10000"/>
                  </a:srgbClr>
                </a:solidFill>
                <a:latin typeface="Raleway Medium" panose="020B06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99A3140-5013-4784-9DD2-E1976043B880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5956807" y="1296228"/>
            <a:ext cx="2674620" cy="32143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342900" rtl="0" eaLnBrk="1" latinLnBrk="0" hangingPunct="1">
              <a:lnSpc>
                <a:spcPct val="114000"/>
              </a:lnSpc>
              <a:spcBef>
                <a:spcPct val="0"/>
              </a:spcBef>
              <a:buNone/>
              <a:defRPr lang="en-US" sz="1200" kern="1200" spc="75" dirty="0">
                <a:solidFill>
                  <a:srgbClr val="EDECED">
                    <a:lumMod val="10000"/>
                  </a:srgbClr>
                </a:solidFill>
                <a:latin typeface="Raleway Medium" panose="020B06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342900" rtl="0" eaLnBrk="1" latinLnBrk="0" hangingPunct="1">
              <a:lnSpc>
                <a:spcPct val="114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/>
              <a:t>CLICK TO EDIT TEXT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CCAF992-A244-4009-A3E0-7270B745F03D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507748" y="3345227"/>
            <a:ext cx="1600199" cy="3657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kern="1200" dirty="0">
                <a:solidFill>
                  <a:schemeClr val="bg2">
                    <a:lumMod val="10000"/>
                  </a:schemeClr>
                </a:solidFill>
                <a:latin typeface="+mj-lt"/>
                <a:ea typeface="+mn-ea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Year - Year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111215B-BB50-43F8-B1E8-22FBA50DFAF9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507748" y="3722995"/>
            <a:ext cx="1600199" cy="457200"/>
          </a:xfrm>
          <a:prstGeom prst="rect">
            <a:avLst/>
          </a:prstGeom>
        </p:spPr>
        <p:txBody>
          <a:bodyPr tIns="0" anchor="t">
            <a:noAutofit/>
          </a:bodyPr>
          <a:lstStyle>
            <a:lvl1pPr marL="0" indent="0" algn="r" defTabSz="6858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 lang="en-US" sz="1200" kern="1200" dirty="0">
                <a:solidFill>
                  <a:schemeClr val="tx2"/>
                </a:solidFill>
                <a:latin typeface="+mn-lt"/>
                <a:ea typeface="+mn-ea"/>
                <a:cs typeface="Avenir Book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1" name="Text Placeholder 56">
            <a:extLst>
              <a:ext uri="{FF2B5EF4-FFF2-40B4-BE49-F238E27FC236}">
                <a16:creationId xmlns:a16="http://schemas.microsoft.com/office/drawing/2014/main" id="{F596F157-9633-4573-A025-66055575696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30194" y="3381403"/>
            <a:ext cx="2674620" cy="1188720"/>
          </a:xfrm>
          <a:prstGeom prst="rect">
            <a:avLst/>
          </a:prstGeom>
        </p:spPr>
        <p:txBody>
          <a:bodyPr>
            <a:normAutofit/>
          </a:bodyPr>
          <a:lstStyle>
            <a:lvl1pPr marL="175022" indent="-175022" algn="l" defTabSz="3429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w"/>
              <a:defRPr sz="1350">
                <a:solidFill>
                  <a:schemeClr val="bg2">
                    <a:lumMod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2" name="Text Placeholder 56">
            <a:extLst>
              <a:ext uri="{FF2B5EF4-FFF2-40B4-BE49-F238E27FC236}">
                <a16:creationId xmlns:a16="http://schemas.microsoft.com/office/drawing/2014/main" id="{6E22DCA0-3CD5-469E-B20B-DB92FA23B3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56807" y="3383186"/>
            <a:ext cx="2674620" cy="1188720"/>
          </a:xfrm>
          <a:prstGeom prst="rect">
            <a:avLst/>
          </a:prstGeom>
        </p:spPr>
        <p:txBody>
          <a:bodyPr>
            <a:normAutofit/>
          </a:bodyPr>
          <a:lstStyle>
            <a:lvl1pPr marL="175022" indent="-175022" algn="l" defTabSz="3429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w"/>
              <a:defRPr sz="1350">
                <a:solidFill>
                  <a:schemeClr val="bg2">
                    <a:lumMod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2CA1E78D-D069-4807-9ECD-74071732D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922" y="641797"/>
            <a:ext cx="4906719" cy="365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defRPr lang="en-CA" sz="195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</a:t>
            </a:r>
            <a:endParaRPr lang="en-CA" dirty="0"/>
          </a:p>
        </p:txBody>
      </p:sp>
      <p:cxnSp>
        <p:nvCxnSpPr>
          <p:cNvPr id="34" name="Conector recto 35">
            <a:extLst>
              <a:ext uri="{FF2B5EF4-FFF2-40B4-BE49-F238E27FC236}">
                <a16:creationId xmlns:a16="http://schemas.microsoft.com/office/drawing/2014/main" id="{6C0DC13F-34DE-4575-8B3A-1A41BBD97B66}"/>
              </a:ext>
            </a:extLst>
          </p:cNvPr>
          <p:cNvCxnSpPr>
            <a:cxnSpLocks/>
          </p:cNvCxnSpPr>
          <p:nvPr userDrawn="1"/>
        </p:nvCxnSpPr>
        <p:spPr>
          <a:xfrm>
            <a:off x="2420539" y="3605359"/>
            <a:ext cx="0" cy="1501364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>
            <a:extLst>
              <a:ext uri="{FF2B5EF4-FFF2-40B4-BE49-F238E27FC236}">
                <a16:creationId xmlns:a16="http://schemas.microsoft.com/office/drawing/2014/main" id="{7FCB2B83-2CBE-42FA-9A46-E6CF903577C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51959" y="5106723"/>
            <a:ext cx="137160" cy="18288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4C7250FA-CEDD-4152-903C-C6F826917829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507748" y="5029471"/>
            <a:ext cx="1600199" cy="3657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kern="1200" dirty="0">
                <a:solidFill>
                  <a:schemeClr val="bg2">
                    <a:lumMod val="10000"/>
                  </a:schemeClr>
                </a:solidFill>
                <a:latin typeface="+mj-lt"/>
                <a:ea typeface="+mn-ea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Year - Year</a:t>
            </a:r>
          </a:p>
        </p:txBody>
      </p:sp>
      <p:sp>
        <p:nvSpPr>
          <p:cNvPr id="27" name="Text Placeholder 56">
            <a:extLst>
              <a:ext uri="{FF2B5EF4-FFF2-40B4-BE49-F238E27FC236}">
                <a16:creationId xmlns:a16="http://schemas.microsoft.com/office/drawing/2014/main" id="{FCAB5B82-214B-49FA-898C-D639AC34E04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730194" y="5065647"/>
            <a:ext cx="2674620" cy="1188720"/>
          </a:xfrm>
          <a:prstGeom prst="rect">
            <a:avLst/>
          </a:prstGeom>
        </p:spPr>
        <p:txBody>
          <a:bodyPr>
            <a:normAutofit/>
          </a:bodyPr>
          <a:lstStyle>
            <a:lvl1pPr marL="175022" indent="-175022" algn="l" defTabSz="3429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w"/>
              <a:defRPr sz="1350">
                <a:solidFill>
                  <a:schemeClr val="bg2">
                    <a:lumMod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8" name="Text Placeholder 56">
            <a:extLst>
              <a:ext uri="{FF2B5EF4-FFF2-40B4-BE49-F238E27FC236}">
                <a16:creationId xmlns:a16="http://schemas.microsoft.com/office/drawing/2014/main" id="{E21F715E-9B5F-48B7-8F5C-25D3E2C4B7D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956807" y="5067430"/>
            <a:ext cx="2674620" cy="1188720"/>
          </a:xfrm>
          <a:prstGeom prst="rect">
            <a:avLst/>
          </a:prstGeom>
        </p:spPr>
        <p:txBody>
          <a:bodyPr>
            <a:normAutofit/>
          </a:bodyPr>
          <a:lstStyle>
            <a:lvl1pPr marL="175022" indent="-175022" algn="l" defTabSz="3429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w"/>
              <a:defRPr sz="1350">
                <a:solidFill>
                  <a:schemeClr val="bg2">
                    <a:lumMod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33" name="Conector recto 35">
            <a:extLst>
              <a:ext uri="{FF2B5EF4-FFF2-40B4-BE49-F238E27FC236}">
                <a16:creationId xmlns:a16="http://schemas.microsoft.com/office/drawing/2014/main" id="{7D2B6F76-4CAE-4063-9DDD-8778FACD6828}"/>
              </a:ext>
            </a:extLst>
          </p:cNvPr>
          <p:cNvCxnSpPr>
            <a:cxnSpLocks/>
          </p:cNvCxnSpPr>
          <p:nvPr userDrawn="1"/>
        </p:nvCxnSpPr>
        <p:spPr>
          <a:xfrm flipH="1">
            <a:off x="2420539" y="5289604"/>
            <a:ext cx="0" cy="1568397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Slide Number Placeholder 10">
            <a:extLst>
              <a:ext uri="{FF2B5EF4-FFF2-40B4-BE49-F238E27FC236}">
                <a16:creationId xmlns:a16="http://schemas.microsoft.com/office/drawing/2014/main" id="{9DE12DE1-AFAF-4ABB-B5C7-4F904AB5C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FF6E3EA-7E0A-4BF5-BC98-8C1133345DA3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02922" y="5407239"/>
            <a:ext cx="1600199" cy="457200"/>
          </a:xfrm>
          <a:prstGeom prst="rect">
            <a:avLst/>
          </a:prstGeom>
        </p:spPr>
        <p:txBody>
          <a:bodyPr tIns="0" anchor="t">
            <a:noAutofit/>
          </a:bodyPr>
          <a:lstStyle>
            <a:lvl1pPr marL="0" indent="0" algn="r" defTabSz="6858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200" kern="1200" dirty="0">
                <a:solidFill>
                  <a:schemeClr val="tx2"/>
                </a:solidFill>
                <a:latin typeface="+mn-lt"/>
                <a:ea typeface="+mn-ea"/>
                <a:cs typeface="Avenir Book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45246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Long 2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1BECE452-268A-4233-B274-9F72A7607771}"/>
              </a:ext>
            </a:extLst>
          </p:cNvPr>
          <p:cNvSpPr/>
          <p:nvPr userDrawn="1"/>
        </p:nvSpPr>
        <p:spPr>
          <a:xfrm>
            <a:off x="5681364" y="1"/>
            <a:ext cx="3462636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pic>
        <p:nvPicPr>
          <p:cNvPr id="10" name="Graphic 9" hidden="1">
            <a:extLst>
              <a:ext uri="{FF2B5EF4-FFF2-40B4-BE49-F238E27FC236}">
                <a16:creationId xmlns:a16="http://schemas.microsoft.com/office/drawing/2014/main" id="{0150391D-2F43-451D-8C44-788908D08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3200"/>
          <a:stretch/>
        </p:blipFill>
        <p:spPr>
          <a:xfrm>
            <a:off x="8679719" y="6409894"/>
            <a:ext cx="274320" cy="260514"/>
          </a:xfrm>
          <a:prstGeom prst="rect">
            <a:avLst/>
          </a:prstGeom>
        </p:spPr>
      </p:pic>
      <p:cxnSp>
        <p:nvCxnSpPr>
          <p:cNvPr id="7" name="Conector recto 35">
            <a:extLst>
              <a:ext uri="{FF2B5EF4-FFF2-40B4-BE49-F238E27FC236}">
                <a16:creationId xmlns:a16="http://schemas.microsoft.com/office/drawing/2014/main" id="{B24B2CB5-28C4-429D-92AE-B43895E6E01A}"/>
              </a:ext>
            </a:extLst>
          </p:cNvPr>
          <p:cNvCxnSpPr>
            <a:cxnSpLocks/>
          </p:cNvCxnSpPr>
          <p:nvPr userDrawn="1"/>
        </p:nvCxnSpPr>
        <p:spPr>
          <a:xfrm flipV="1">
            <a:off x="2420882" y="1353978"/>
            <a:ext cx="0" cy="1499616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67FF5DF-41E4-4CF1-A901-3309E761553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517400" y="1034183"/>
            <a:ext cx="1609851" cy="3657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kern="1200" dirty="0">
                <a:solidFill>
                  <a:schemeClr val="bg2">
                    <a:lumMod val="10000"/>
                  </a:schemeClr>
                </a:solidFill>
                <a:latin typeface="+mj-lt"/>
                <a:ea typeface="+mn-ea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Year - Year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01239AC-2861-47B9-AE7F-9702B9AC0C45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17400" y="1411951"/>
            <a:ext cx="1609851" cy="457200"/>
          </a:xfrm>
          <a:prstGeom prst="rect">
            <a:avLst/>
          </a:prstGeom>
        </p:spPr>
        <p:txBody>
          <a:bodyPr vert="horz" lIns="91440" tIns="0" rIns="91440" bIns="45720" rtlCol="0" anchor="t">
            <a:noAutofit/>
          </a:bodyPr>
          <a:lstStyle>
            <a:lvl1pPr marL="0" indent="0" algn="r">
              <a:buNone/>
              <a:defRPr lang="en-US" sz="1200" dirty="0">
                <a:solidFill>
                  <a:schemeClr val="tx2"/>
                </a:solidFill>
                <a:cs typeface="Avenir Book"/>
              </a:defRPr>
            </a:lvl1pPr>
          </a:lstStyle>
          <a:p>
            <a:pPr marL="171450" lvl="0" indent="-171450" algn="r">
              <a:lnSpc>
                <a:spcPct val="11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dirty="0"/>
              <a:t>Click to edit text</a:t>
            </a:r>
          </a:p>
        </p:txBody>
      </p:sp>
      <p:sp>
        <p:nvSpPr>
          <p:cNvPr id="15" name="Text Placeholder 56">
            <a:extLst>
              <a:ext uri="{FF2B5EF4-FFF2-40B4-BE49-F238E27FC236}">
                <a16:creationId xmlns:a16="http://schemas.microsoft.com/office/drawing/2014/main" id="{DBA88299-F42A-48EF-A548-94DF41870A5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35021" y="1130021"/>
            <a:ext cx="2674620" cy="1188720"/>
          </a:xfrm>
          <a:prstGeom prst="rect">
            <a:avLst/>
          </a:prstGeom>
        </p:spPr>
        <p:txBody>
          <a:bodyPr>
            <a:normAutofit/>
          </a:bodyPr>
          <a:lstStyle>
            <a:lvl1pPr marL="175022" indent="-175022" algn="l" defTabSz="3429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w"/>
              <a:defRPr sz="1350">
                <a:solidFill>
                  <a:schemeClr val="bg2">
                    <a:lumMod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56">
            <a:extLst>
              <a:ext uri="{FF2B5EF4-FFF2-40B4-BE49-F238E27FC236}">
                <a16:creationId xmlns:a16="http://schemas.microsoft.com/office/drawing/2014/main" id="{D1C6E7E0-0D66-44F3-A27D-D8CD5C92831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61633" y="1130021"/>
            <a:ext cx="2674620" cy="1188720"/>
          </a:xfrm>
          <a:prstGeom prst="rect">
            <a:avLst/>
          </a:prstGeom>
        </p:spPr>
        <p:txBody>
          <a:bodyPr>
            <a:normAutofit/>
          </a:bodyPr>
          <a:lstStyle>
            <a:lvl1pPr marL="175022" indent="-175022" algn="l" defTabSz="3429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w"/>
              <a:defRPr sz="1350">
                <a:solidFill>
                  <a:schemeClr val="bg2">
                    <a:lumMod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BDD786E-51BA-4D3C-B1D9-FA0598113A7C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2735020" y="758251"/>
            <a:ext cx="2674620" cy="32143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342900" rtl="0" eaLnBrk="1" latinLnBrk="0" hangingPunct="1">
              <a:lnSpc>
                <a:spcPct val="114000"/>
              </a:lnSpc>
              <a:spcBef>
                <a:spcPct val="0"/>
              </a:spcBef>
              <a:buNone/>
              <a:defRPr lang="en-US" sz="1200" kern="1200" spc="75" dirty="0">
                <a:solidFill>
                  <a:srgbClr val="EDECED">
                    <a:lumMod val="10000"/>
                  </a:srgbClr>
                </a:solidFill>
                <a:latin typeface="Raleway Medium" panose="020B06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342900" rtl="0" eaLnBrk="1" latinLnBrk="0" hangingPunct="1">
              <a:lnSpc>
                <a:spcPct val="114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/>
              <a:t>CLICK TO EDIT TEXT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99A3140-5013-4784-9DD2-E1976043B880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5961632" y="756465"/>
            <a:ext cx="2674620" cy="32143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342900" rtl="0" eaLnBrk="1" latinLnBrk="0" hangingPunct="1">
              <a:lnSpc>
                <a:spcPct val="114000"/>
              </a:lnSpc>
              <a:spcBef>
                <a:spcPct val="0"/>
              </a:spcBef>
              <a:buNone/>
              <a:defRPr lang="en-US" sz="1200" kern="1200" spc="75" dirty="0">
                <a:solidFill>
                  <a:srgbClr val="EDECED">
                    <a:lumMod val="10000"/>
                  </a:srgbClr>
                </a:solidFill>
                <a:latin typeface="Raleway Medium" panose="020B06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342900" rtl="0" eaLnBrk="1" latinLnBrk="0" hangingPunct="1">
              <a:lnSpc>
                <a:spcPct val="114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/>
              <a:t>CLICK TO EDIT TEXT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CCAF992-A244-4009-A3E0-7270B745F03D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512573" y="2747585"/>
            <a:ext cx="1609851" cy="3657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kern="1200" dirty="0">
                <a:solidFill>
                  <a:schemeClr val="bg2">
                    <a:lumMod val="10000"/>
                  </a:schemeClr>
                </a:solidFill>
                <a:latin typeface="+mj-lt"/>
                <a:ea typeface="+mn-ea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Year - Year</a:t>
            </a:r>
          </a:p>
        </p:txBody>
      </p:sp>
      <p:sp>
        <p:nvSpPr>
          <p:cNvPr id="21" name="Text Placeholder 56">
            <a:extLst>
              <a:ext uri="{FF2B5EF4-FFF2-40B4-BE49-F238E27FC236}">
                <a16:creationId xmlns:a16="http://schemas.microsoft.com/office/drawing/2014/main" id="{F596F157-9633-4573-A025-66055575696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30194" y="2783761"/>
            <a:ext cx="2674620" cy="1188720"/>
          </a:xfrm>
          <a:prstGeom prst="rect">
            <a:avLst/>
          </a:prstGeom>
        </p:spPr>
        <p:txBody>
          <a:bodyPr>
            <a:normAutofit/>
          </a:bodyPr>
          <a:lstStyle>
            <a:lvl1pPr marL="175022" indent="-175022" algn="l" defTabSz="3429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w"/>
              <a:defRPr sz="1350">
                <a:solidFill>
                  <a:schemeClr val="bg2">
                    <a:lumMod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2" name="Text Placeholder 56">
            <a:extLst>
              <a:ext uri="{FF2B5EF4-FFF2-40B4-BE49-F238E27FC236}">
                <a16:creationId xmlns:a16="http://schemas.microsoft.com/office/drawing/2014/main" id="{6E22DCA0-3CD5-469E-B20B-DB92FA23B3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56807" y="2785544"/>
            <a:ext cx="2674620" cy="1188720"/>
          </a:xfrm>
          <a:prstGeom prst="rect">
            <a:avLst/>
          </a:prstGeom>
        </p:spPr>
        <p:txBody>
          <a:bodyPr>
            <a:normAutofit/>
          </a:bodyPr>
          <a:lstStyle>
            <a:lvl1pPr marL="175022" indent="-175022" algn="l" defTabSz="3429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14000"/>
              </a:lnSpc>
              <a:spcBef>
                <a:spcPts val="0"/>
              </a:spcBef>
              <a:spcAft>
                <a:spcPts val="225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w"/>
              <a:defRPr sz="1350">
                <a:solidFill>
                  <a:schemeClr val="bg2">
                    <a:lumMod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40" name="Graphic 39">
            <a:extLst>
              <a:ext uri="{FF2B5EF4-FFF2-40B4-BE49-F238E27FC236}">
                <a16:creationId xmlns:a16="http://schemas.microsoft.com/office/drawing/2014/main" id="{4243DA45-946F-4025-9C81-D3B3DFE60C0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52302" y="1171098"/>
            <a:ext cx="137160" cy="182880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8221E662-4907-4CC6-B233-70CC6F832A4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35157" y="2844166"/>
            <a:ext cx="171450" cy="228600"/>
          </a:xfrm>
          <a:prstGeom prst="rect">
            <a:avLst/>
          </a:prstGeom>
        </p:spPr>
      </p:pic>
      <p:cxnSp>
        <p:nvCxnSpPr>
          <p:cNvPr id="44" name="Conector recto 35">
            <a:extLst>
              <a:ext uri="{FF2B5EF4-FFF2-40B4-BE49-F238E27FC236}">
                <a16:creationId xmlns:a16="http://schemas.microsoft.com/office/drawing/2014/main" id="{17A3CE70-0888-457F-92AD-933B61AA1B3B}"/>
              </a:ext>
            </a:extLst>
          </p:cNvPr>
          <p:cNvCxnSpPr>
            <a:cxnSpLocks/>
          </p:cNvCxnSpPr>
          <p:nvPr userDrawn="1"/>
        </p:nvCxnSpPr>
        <p:spPr>
          <a:xfrm flipV="1">
            <a:off x="2420882" y="0"/>
            <a:ext cx="0" cy="1171098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B29F9786-C44E-4750-AFD0-2C215A91AA56}"/>
              </a:ext>
            </a:extLst>
          </p:cNvPr>
          <p:cNvSpPr/>
          <p:nvPr userDrawn="1"/>
        </p:nvSpPr>
        <p:spPr>
          <a:xfrm>
            <a:off x="5692140" y="4172480"/>
            <a:ext cx="3451860" cy="26855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946786B3-3B4E-4D3E-9E10-21AFF5045607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6081718" y="5121378"/>
            <a:ext cx="2672702" cy="1097280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lang="en-US" sz="135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quote text.</a:t>
            </a:r>
          </a:p>
        </p:txBody>
      </p: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id="{DDF93668-E3C2-4130-A6BC-DED2CF5494F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" y="4172480"/>
            <a:ext cx="5692139" cy="268552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 dirty="0"/>
          </a:p>
        </p:txBody>
      </p:sp>
      <p:sp>
        <p:nvSpPr>
          <p:cNvPr id="56" name="Slide Number Placeholder 10">
            <a:extLst>
              <a:ext uri="{FF2B5EF4-FFF2-40B4-BE49-F238E27FC236}">
                <a16:creationId xmlns:a16="http://schemas.microsoft.com/office/drawing/2014/main" id="{B7584DE9-B663-4238-BD19-9D0815112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8748299" y="634343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533DF653-9FCD-4F5F-983A-759686FBA8C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010146" y="4469825"/>
            <a:ext cx="685800" cy="687387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9000">
                <a:ln w="12700"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Raleway SemiBold" panose="020B0703030101060003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“</a:t>
            </a:r>
            <a:endParaRPr lang="en-CA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32CFBBCE-280C-4167-86D7-42407634E937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12574" y="3126745"/>
            <a:ext cx="1600199" cy="457200"/>
          </a:xfrm>
          <a:prstGeom prst="rect">
            <a:avLst/>
          </a:prstGeom>
        </p:spPr>
        <p:txBody>
          <a:bodyPr tIns="0" anchor="t">
            <a:noAutofit/>
          </a:bodyPr>
          <a:lstStyle>
            <a:lvl1pPr marL="0" indent="0" algn="r" defTabSz="6858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200" kern="1200" dirty="0">
                <a:solidFill>
                  <a:schemeClr val="tx2"/>
                </a:solidFill>
                <a:latin typeface="+mn-lt"/>
                <a:ea typeface="+mn-ea"/>
                <a:cs typeface="Avenir Book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006577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Sh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ector recto 35">
            <a:extLst>
              <a:ext uri="{FF2B5EF4-FFF2-40B4-BE49-F238E27FC236}">
                <a16:creationId xmlns:a16="http://schemas.microsoft.com/office/drawing/2014/main" id="{51A9A042-7C6B-435C-A914-976A7813A9A7}"/>
              </a:ext>
            </a:extLst>
          </p:cNvPr>
          <p:cNvCxnSpPr>
            <a:cxnSpLocks/>
            <a:stCxn id="31" idx="3"/>
            <a:endCxn id="32" idx="1"/>
          </p:cNvCxnSpPr>
          <p:nvPr userDrawn="1"/>
        </p:nvCxnSpPr>
        <p:spPr>
          <a:xfrm>
            <a:off x="3806266" y="3561531"/>
            <a:ext cx="1315792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phic 29">
            <a:extLst>
              <a:ext uri="{FF2B5EF4-FFF2-40B4-BE49-F238E27FC236}">
                <a16:creationId xmlns:a16="http://schemas.microsoft.com/office/drawing/2014/main" id="{A6039944-4420-4A90-98DF-8F6B588FAB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6154" y="3470091"/>
            <a:ext cx="137160" cy="182880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4C21787D-A0AF-44EC-8401-C3CDFAF40A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9106" y="3470091"/>
            <a:ext cx="137160" cy="18288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8D03E510-624A-42A7-AE28-4D4CB41177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2058" y="3470091"/>
            <a:ext cx="137160" cy="18288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9264BBC6-BFBD-4079-8A94-AC3473128D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8912" y="3447231"/>
            <a:ext cx="171450" cy="2286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0C6C314D-3AA1-4980-87C3-2F80696511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5009" y="3470091"/>
            <a:ext cx="137160" cy="182880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504F6E8F-D1BB-4032-8199-93EE3915B8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27960" y="3447231"/>
            <a:ext cx="171450" cy="228600"/>
          </a:xfrm>
          <a:prstGeom prst="rect">
            <a:avLst/>
          </a:prstGeom>
        </p:spPr>
      </p:pic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8D2CD219-D7C6-4E4B-AF2C-7188199E0916}"/>
              </a:ext>
            </a:extLst>
          </p:cNvPr>
          <p:cNvCxnSpPr>
            <a:cxnSpLocks/>
            <a:stCxn id="30" idx="3"/>
            <a:endCxn id="31" idx="1"/>
          </p:cNvCxnSpPr>
          <p:nvPr userDrawn="1"/>
        </p:nvCxnSpPr>
        <p:spPr>
          <a:xfrm>
            <a:off x="2353314" y="3561531"/>
            <a:ext cx="1315792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35">
            <a:extLst>
              <a:ext uri="{FF2B5EF4-FFF2-40B4-BE49-F238E27FC236}">
                <a16:creationId xmlns:a16="http://schemas.microsoft.com/office/drawing/2014/main" id="{E313519A-5555-45C9-849B-695B9C849342}"/>
              </a:ext>
            </a:extLst>
          </p:cNvPr>
          <p:cNvCxnSpPr>
            <a:cxnSpLocks/>
            <a:stCxn id="32" idx="3"/>
            <a:endCxn id="34" idx="1"/>
          </p:cNvCxnSpPr>
          <p:nvPr userDrawn="1"/>
        </p:nvCxnSpPr>
        <p:spPr>
          <a:xfrm>
            <a:off x="5259218" y="3561531"/>
            <a:ext cx="1315792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5">
            <a:extLst>
              <a:ext uri="{FF2B5EF4-FFF2-40B4-BE49-F238E27FC236}">
                <a16:creationId xmlns:a16="http://schemas.microsoft.com/office/drawing/2014/main" id="{36175A90-8AF1-42D7-9D18-FC41F6A5D80A}"/>
              </a:ext>
            </a:extLst>
          </p:cNvPr>
          <p:cNvCxnSpPr>
            <a:cxnSpLocks/>
            <a:stCxn id="34" idx="3"/>
            <a:endCxn id="35" idx="1"/>
          </p:cNvCxnSpPr>
          <p:nvPr userDrawn="1"/>
        </p:nvCxnSpPr>
        <p:spPr>
          <a:xfrm>
            <a:off x="6712169" y="3561531"/>
            <a:ext cx="1315791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Text Placeholder 56">
            <a:extLst>
              <a:ext uri="{FF2B5EF4-FFF2-40B4-BE49-F238E27FC236}">
                <a16:creationId xmlns:a16="http://schemas.microsoft.com/office/drawing/2014/main" id="{4B69D3B0-DD04-4661-A387-A47C69B1CE86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3432116" y="2073092"/>
            <a:ext cx="1645920" cy="11887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342900" rtl="0" eaLnBrk="1" latinLnBrk="0" hangingPunct="1">
              <a:lnSpc>
                <a:spcPct val="114000"/>
              </a:lnSpc>
              <a:spcBef>
                <a:spcPts val="225"/>
              </a:spcBef>
              <a:buFont typeface="Arial" panose="020B0604020202020204" pitchFamily="34" charset="0"/>
              <a:buNone/>
              <a:defRPr lang="en-US" sz="135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>
              <a:lnSpc>
                <a:spcPct val="113000"/>
              </a:lnSpc>
              <a:spcBef>
                <a:spcPts val="225"/>
              </a:spcBef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None/>
              <a:defRPr sz="900">
                <a:solidFill>
                  <a:schemeClr val="bg2">
                    <a:lumMod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text styles</a:t>
            </a:r>
          </a:p>
        </p:txBody>
      </p:sp>
      <p:cxnSp>
        <p:nvCxnSpPr>
          <p:cNvPr id="219" name="Conector recto 35">
            <a:extLst>
              <a:ext uri="{FF2B5EF4-FFF2-40B4-BE49-F238E27FC236}">
                <a16:creationId xmlns:a16="http://schemas.microsoft.com/office/drawing/2014/main" id="{87BA605F-8DA6-45A3-89BB-58D115CFE8E4}"/>
              </a:ext>
            </a:extLst>
          </p:cNvPr>
          <p:cNvCxnSpPr>
            <a:cxnSpLocks/>
            <a:stCxn id="33" idx="3"/>
            <a:endCxn id="30" idx="1"/>
          </p:cNvCxnSpPr>
          <p:nvPr userDrawn="1"/>
        </p:nvCxnSpPr>
        <p:spPr>
          <a:xfrm>
            <a:off x="900363" y="3561531"/>
            <a:ext cx="1315792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ext Placeholder 2">
            <a:extLst>
              <a:ext uri="{FF2B5EF4-FFF2-40B4-BE49-F238E27FC236}">
                <a16:creationId xmlns:a16="http://schemas.microsoft.com/office/drawing/2014/main" id="{5CD697B4-A800-4C73-8EF6-94FFEC3B03C7}"/>
              </a:ext>
            </a:extLst>
          </p:cNvPr>
          <p:cNvSpPr>
            <a:spLocks noGrp="1"/>
          </p:cNvSpPr>
          <p:nvPr userDrawn="1">
            <p:ph type="body" idx="16" hasCustomPrompt="1"/>
          </p:nvPr>
        </p:nvSpPr>
        <p:spPr>
          <a:xfrm>
            <a:off x="647730" y="1444679"/>
            <a:ext cx="1645920" cy="3657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kern="1200" dirty="0">
                <a:solidFill>
                  <a:schemeClr val="bg2">
                    <a:lumMod val="10000"/>
                  </a:schemeClr>
                </a:solidFill>
                <a:latin typeface="+mj-lt"/>
                <a:ea typeface="+mn-ea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230" name="Text Placeholder 56">
            <a:extLst>
              <a:ext uri="{FF2B5EF4-FFF2-40B4-BE49-F238E27FC236}">
                <a16:creationId xmlns:a16="http://schemas.microsoft.com/office/drawing/2014/main" id="{BB01DB52-CDD1-4CFA-9DF1-8525C84AF439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649883" y="2073092"/>
            <a:ext cx="1645920" cy="11887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342900" rtl="0" eaLnBrk="1" latinLnBrk="0" hangingPunct="1">
              <a:lnSpc>
                <a:spcPct val="114000"/>
              </a:lnSpc>
              <a:spcBef>
                <a:spcPts val="225"/>
              </a:spcBef>
              <a:buFont typeface="Arial" panose="020B0604020202020204" pitchFamily="34" charset="0"/>
              <a:buNone/>
              <a:defRPr lang="en-US" sz="135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>
              <a:lnSpc>
                <a:spcPct val="113000"/>
              </a:lnSpc>
              <a:spcBef>
                <a:spcPts val="225"/>
              </a:spcBef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None/>
              <a:defRPr sz="900">
                <a:solidFill>
                  <a:schemeClr val="bg2">
                    <a:lumMod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232" name="Text Placeholder 56">
            <a:extLst>
              <a:ext uri="{FF2B5EF4-FFF2-40B4-BE49-F238E27FC236}">
                <a16:creationId xmlns:a16="http://schemas.microsoft.com/office/drawing/2014/main" id="{D4D58FDE-2C32-41F2-BEDE-B875CEE46E92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6211055" y="2073092"/>
            <a:ext cx="1645920" cy="11887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342900" rtl="0" eaLnBrk="1" latinLnBrk="0" hangingPunct="1">
              <a:lnSpc>
                <a:spcPct val="114000"/>
              </a:lnSpc>
              <a:spcBef>
                <a:spcPts val="225"/>
              </a:spcBef>
              <a:buFont typeface="Arial" panose="020B0604020202020204" pitchFamily="34" charset="0"/>
              <a:buNone/>
              <a:defRPr lang="en-US" sz="135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>
              <a:lnSpc>
                <a:spcPct val="113000"/>
              </a:lnSpc>
              <a:spcBef>
                <a:spcPts val="225"/>
              </a:spcBef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None/>
              <a:defRPr sz="900">
                <a:solidFill>
                  <a:schemeClr val="bg2">
                    <a:lumMod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242" name="Slide Number Placeholder 10">
            <a:extLst>
              <a:ext uri="{FF2B5EF4-FFF2-40B4-BE49-F238E27FC236}">
                <a16:creationId xmlns:a16="http://schemas.microsoft.com/office/drawing/2014/main" id="{FB8279DD-7366-4467-904B-451EB966094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63" name="Title 1">
            <a:extLst>
              <a:ext uri="{FF2B5EF4-FFF2-40B4-BE49-F238E27FC236}">
                <a16:creationId xmlns:a16="http://schemas.microsoft.com/office/drawing/2014/main" id="{F8BC83FD-E78C-4695-AC5E-09C1D628DD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02922" y="607073"/>
            <a:ext cx="4906719" cy="36576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lang="en-CA" dirty="0"/>
            </a:lvl1pPr>
          </a:lstStyle>
          <a:p>
            <a:pPr lvl="0">
              <a:lnSpc>
                <a:spcPct val="100000"/>
              </a:lnSpc>
            </a:pPr>
            <a:r>
              <a:rPr lang="en-US" dirty="0"/>
              <a:t>Click to edit title</a:t>
            </a:r>
            <a:endParaRPr lang="en-CA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D310B6CA-4E36-4B35-A03C-28F4C341D9C4}"/>
              </a:ext>
            </a:extLst>
          </p:cNvPr>
          <p:cNvSpPr>
            <a:spLocks noGrp="1"/>
          </p:cNvSpPr>
          <p:nvPr userDrawn="1">
            <p:ph type="body" idx="24" hasCustomPrompt="1"/>
          </p:nvPr>
        </p:nvSpPr>
        <p:spPr>
          <a:xfrm>
            <a:off x="651360" y="1791776"/>
            <a:ext cx="1642291" cy="274320"/>
          </a:xfrm>
          <a:prstGeom prst="rect">
            <a:avLst/>
          </a:prstGeom>
        </p:spPr>
        <p:txBody>
          <a:bodyPr tIns="0" anchor="t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350" kern="1200" dirty="0">
                <a:solidFill>
                  <a:schemeClr val="tx2"/>
                </a:solidFill>
                <a:latin typeface="+mn-lt"/>
                <a:ea typeface="+mn-ea"/>
                <a:cs typeface="Avenir Book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B5E00F6B-7277-4893-BEED-403F0F0E344E}"/>
              </a:ext>
            </a:extLst>
          </p:cNvPr>
          <p:cNvSpPr>
            <a:spLocks noGrp="1"/>
          </p:cNvSpPr>
          <p:nvPr userDrawn="1">
            <p:ph type="body" idx="45" hasCustomPrompt="1"/>
          </p:nvPr>
        </p:nvSpPr>
        <p:spPr>
          <a:xfrm>
            <a:off x="3432116" y="1448715"/>
            <a:ext cx="1645920" cy="3657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kern="1200" dirty="0">
                <a:solidFill>
                  <a:schemeClr val="bg2">
                    <a:lumMod val="10000"/>
                  </a:schemeClr>
                </a:solidFill>
                <a:latin typeface="+mj-lt"/>
                <a:ea typeface="+mn-ea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9F74CE17-C36B-462A-A37F-F1A198A4675B}"/>
              </a:ext>
            </a:extLst>
          </p:cNvPr>
          <p:cNvSpPr>
            <a:spLocks noGrp="1"/>
          </p:cNvSpPr>
          <p:nvPr userDrawn="1">
            <p:ph type="body" idx="46" hasCustomPrompt="1"/>
          </p:nvPr>
        </p:nvSpPr>
        <p:spPr>
          <a:xfrm>
            <a:off x="3435745" y="1795812"/>
            <a:ext cx="1642291" cy="274320"/>
          </a:xfrm>
          <a:prstGeom prst="rect">
            <a:avLst/>
          </a:prstGeom>
        </p:spPr>
        <p:txBody>
          <a:bodyPr tIns="0" anchor="t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350" kern="1200" dirty="0">
                <a:solidFill>
                  <a:schemeClr val="tx2"/>
                </a:solidFill>
                <a:latin typeface="+mn-lt"/>
                <a:ea typeface="+mn-ea"/>
                <a:cs typeface="Avenir Book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974F2607-FA2A-4E62-B135-F0B091C7A74A}"/>
              </a:ext>
            </a:extLst>
          </p:cNvPr>
          <p:cNvSpPr>
            <a:spLocks noGrp="1"/>
          </p:cNvSpPr>
          <p:nvPr userDrawn="1">
            <p:ph type="body" idx="47" hasCustomPrompt="1"/>
          </p:nvPr>
        </p:nvSpPr>
        <p:spPr>
          <a:xfrm>
            <a:off x="6211055" y="1444679"/>
            <a:ext cx="1645920" cy="3657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kern="1200" dirty="0">
                <a:solidFill>
                  <a:schemeClr val="bg2">
                    <a:lumMod val="10000"/>
                  </a:schemeClr>
                </a:solidFill>
                <a:latin typeface="+mj-lt"/>
                <a:ea typeface="+mn-ea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FD19A12E-4B1C-46D3-95B8-DE051526578D}"/>
              </a:ext>
            </a:extLst>
          </p:cNvPr>
          <p:cNvSpPr>
            <a:spLocks noGrp="1"/>
          </p:cNvSpPr>
          <p:nvPr userDrawn="1">
            <p:ph type="body" idx="48" hasCustomPrompt="1"/>
          </p:nvPr>
        </p:nvSpPr>
        <p:spPr>
          <a:xfrm>
            <a:off x="6214685" y="1791776"/>
            <a:ext cx="1642291" cy="274320"/>
          </a:xfrm>
          <a:prstGeom prst="rect">
            <a:avLst/>
          </a:prstGeom>
        </p:spPr>
        <p:txBody>
          <a:bodyPr tIns="0" anchor="t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350" kern="1200" dirty="0">
                <a:solidFill>
                  <a:schemeClr val="tx2"/>
                </a:solidFill>
                <a:latin typeface="+mn-lt"/>
                <a:ea typeface="+mn-ea"/>
                <a:cs typeface="Avenir Book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1" name="Text Placeholder 56">
            <a:extLst>
              <a:ext uri="{FF2B5EF4-FFF2-40B4-BE49-F238E27FC236}">
                <a16:creationId xmlns:a16="http://schemas.microsoft.com/office/drawing/2014/main" id="{53038B8B-6389-48AE-9AF6-69DE4452F5BE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1188353" y="4476199"/>
            <a:ext cx="1645920" cy="11887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342900" rtl="0" eaLnBrk="1" latinLnBrk="0" hangingPunct="1">
              <a:lnSpc>
                <a:spcPct val="114000"/>
              </a:lnSpc>
              <a:spcBef>
                <a:spcPts val="225"/>
              </a:spcBef>
              <a:buFont typeface="Arial" panose="020B0604020202020204" pitchFamily="34" charset="0"/>
              <a:buNone/>
              <a:defRPr lang="en-US" sz="135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>
              <a:lnSpc>
                <a:spcPct val="113000"/>
              </a:lnSpc>
              <a:spcBef>
                <a:spcPts val="225"/>
              </a:spcBef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None/>
              <a:defRPr sz="900">
                <a:solidFill>
                  <a:schemeClr val="bg2">
                    <a:lumMod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C4E79AE2-AE02-4B79-85CB-11E98D51F09D}"/>
              </a:ext>
            </a:extLst>
          </p:cNvPr>
          <p:cNvSpPr>
            <a:spLocks noGrp="1"/>
          </p:cNvSpPr>
          <p:nvPr userDrawn="1">
            <p:ph type="body" idx="50" hasCustomPrompt="1"/>
          </p:nvPr>
        </p:nvSpPr>
        <p:spPr>
          <a:xfrm>
            <a:off x="1188353" y="3847786"/>
            <a:ext cx="1645920" cy="3657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kern="1200" dirty="0">
                <a:solidFill>
                  <a:schemeClr val="bg2">
                    <a:lumMod val="10000"/>
                  </a:schemeClr>
                </a:solidFill>
                <a:latin typeface="+mj-lt"/>
                <a:ea typeface="+mn-ea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A3F53855-ED7D-46BD-9A64-8C152D588672}"/>
              </a:ext>
            </a:extLst>
          </p:cNvPr>
          <p:cNvSpPr>
            <a:spLocks noGrp="1"/>
          </p:cNvSpPr>
          <p:nvPr userDrawn="1">
            <p:ph type="body" idx="51" hasCustomPrompt="1"/>
          </p:nvPr>
        </p:nvSpPr>
        <p:spPr>
          <a:xfrm>
            <a:off x="1191983" y="4194883"/>
            <a:ext cx="1642291" cy="274320"/>
          </a:xfrm>
          <a:prstGeom prst="rect">
            <a:avLst/>
          </a:prstGeom>
        </p:spPr>
        <p:txBody>
          <a:bodyPr tIns="0" anchor="t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350" kern="1200" dirty="0">
                <a:solidFill>
                  <a:schemeClr val="tx2"/>
                </a:solidFill>
                <a:latin typeface="+mn-lt"/>
                <a:ea typeface="+mn-ea"/>
                <a:cs typeface="Avenir Book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473E62F4-4D20-4C87-BC2F-4450DB7B4C56}"/>
              </a:ext>
            </a:extLst>
          </p:cNvPr>
          <p:cNvSpPr>
            <a:spLocks noGrp="1"/>
          </p:cNvSpPr>
          <p:nvPr userDrawn="1">
            <p:ph type="body" sz="quarter" idx="52" hasCustomPrompt="1"/>
          </p:nvPr>
        </p:nvSpPr>
        <p:spPr>
          <a:xfrm>
            <a:off x="3958159" y="4480393"/>
            <a:ext cx="1645920" cy="11887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342900" rtl="0" eaLnBrk="1" latinLnBrk="0" hangingPunct="1">
              <a:lnSpc>
                <a:spcPct val="114000"/>
              </a:lnSpc>
              <a:spcBef>
                <a:spcPts val="225"/>
              </a:spcBef>
              <a:buFont typeface="Arial" panose="020B0604020202020204" pitchFamily="34" charset="0"/>
              <a:buNone/>
              <a:defRPr lang="en-US" sz="135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>
              <a:lnSpc>
                <a:spcPct val="113000"/>
              </a:lnSpc>
              <a:spcBef>
                <a:spcPts val="225"/>
              </a:spcBef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None/>
              <a:defRPr sz="900">
                <a:solidFill>
                  <a:schemeClr val="bg2">
                    <a:lumMod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DC6E2E53-BEF5-4340-BC84-FAFA9E12F2E6}"/>
              </a:ext>
            </a:extLst>
          </p:cNvPr>
          <p:cNvSpPr>
            <a:spLocks noGrp="1"/>
          </p:cNvSpPr>
          <p:nvPr userDrawn="1">
            <p:ph type="body" idx="53" hasCustomPrompt="1"/>
          </p:nvPr>
        </p:nvSpPr>
        <p:spPr>
          <a:xfrm>
            <a:off x="3958159" y="3851980"/>
            <a:ext cx="1645920" cy="3657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kern="1200" dirty="0">
                <a:solidFill>
                  <a:schemeClr val="bg2">
                    <a:lumMod val="10000"/>
                  </a:schemeClr>
                </a:solidFill>
                <a:latin typeface="+mj-lt"/>
                <a:ea typeface="+mn-ea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DCE96B03-BD24-4B5D-A1EF-111C724616E9}"/>
              </a:ext>
            </a:extLst>
          </p:cNvPr>
          <p:cNvSpPr>
            <a:spLocks noGrp="1"/>
          </p:cNvSpPr>
          <p:nvPr userDrawn="1">
            <p:ph type="body" idx="54" hasCustomPrompt="1"/>
          </p:nvPr>
        </p:nvSpPr>
        <p:spPr>
          <a:xfrm>
            <a:off x="3961788" y="4199077"/>
            <a:ext cx="1642291" cy="274320"/>
          </a:xfrm>
          <a:prstGeom prst="rect">
            <a:avLst/>
          </a:prstGeom>
        </p:spPr>
        <p:txBody>
          <a:bodyPr tIns="0" anchor="t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350" kern="1200" dirty="0">
                <a:solidFill>
                  <a:schemeClr val="tx2"/>
                </a:solidFill>
                <a:latin typeface="+mn-lt"/>
                <a:ea typeface="+mn-ea"/>
                <a:cs typeface="Avenir Book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3" name="Text Placeholder 56">
            <a:extLst>
              <a:ext uri="{FF2B5EF4-FFF2-40B4-BE49-F238E27FC236}">
                <a16:creationId xmlns:a16="http://schemas.microsoft.com/office/drawing/2014/main" id="{A6EE4262-DA89-4EA7-9D40-2E5E151AE4A5}"/>
              </a:ext>
            </a:extLst>
          </p:cNvPr>
          <p:cNvSpPr>
            <a:spLocks noGrp="1"/>
          </p:cNvSpPr>
          <p:nvPr userDrawn="1">
            <p:ph type="body" sz="quarter" idx="55" hasCustomPrompt="1"/>
          </p:nvPr>
        </p:nvSpPr>
        <p:spPr>
          <a:xfrm>
            <a:off x="6730119" y="4476199"/>
            <a:ext cx="1645920" cy="11887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342900" rtl="0" eaLnBrk="1" latinLnBrk="0" hangingPunct="1">
              <a:lnSpc>
                <a:spcPct val="114000"/>
              </a:lnSpc>
              <a:spcBef>
                <a:spcPts val="225"/>
              </a:spcBef>
              <a:buFont typeface="Arial" panose="020B0604020202020204" pitchFamily="34" charset="0"/>
              <a:buNone/>
              <a:defRPr lang="en-US" sz="135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>
              <a:lnSpc>
                <a:spcPct val="113000"/>
              </a:lnSpc>
              <a:spcBef>
                <a:spcPts val="225"/>
              </a:spcBef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None/>
              <a:defRPr sz="900">
                <a:solidFill>
                  <a:schemeClr val="bg2">
                    <a:lumMod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D168EB69-7592-4437-A91D-24AE2C3863AE}"/>
              </a:ext>
            </a:extLst>
          </p:cNvPr>
          <p:cNvSpPr>
            <a:spLocks noGrp="1"/>
          </p:cNvSpPr>
          <p:nvPr userDrawn="1">
            <p:ph type="body" idx="56" hasCustomPrompt="1"/>
          </p:nvPr>
        </p:nvSpPr>
        <p:spPr>
          <a:xfrm>
            <a:off x="6730119" y="3847786"/>
            <a:ext cx="1645920" cy="3657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kern="1200" dirty="0">
                <a:solidFill>
                  <a:schemeClr val="bg2">
                    <a:lumMod val="10000"/>
                  </a:schemeClr>
                </a:solidFill>
                <a:latin typeface="+mj-lt"/>
                <a:ea typeface="+mn-ea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10B1C6C6-507D-4E01-822F-6B614926636A}"/>
              </a:ext>
            </a:extLst>
          </p:cNvPr>
          <p:cNvSpPr>
            <a:spLocks noGrp="1"/>
          </p:cNvSpPr>
          <p:nvPr userDrawn="1">
            <p:ph type="body" idx="57" hasCustomPrompt="1"/>
          </p:nvPr>
        </p:nvSpPr>
        <p:spPr>
          <a:xfrm>
            <a:off x="6733749" y="4194883"/>
            <a:ext cx="1642291" cy="274320"/>
          </a:xfrm>
          <a:prstGeom prst="rect">
            <a:avLst/>
          </a:prstGeom>
        </p:spPr>
        <p:txBody>
          <a:bodyPr tIns="0" anchor="t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350" kern="1200" dirty="0">
                <a:solidFill>
                  <a:schemeClr val="tx2"/>
                </a:solidFill>
                <a:latin typeface="+mn-lt"/>
                <a:ea typeface="+mn-ea"/>
                <a:cs typeface="Avenir Book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B4F1317D-3619-4B6E-8D93-30DC0E0A2123}"/>
              </a:ext>
            </a:extLst>
          </p:cNvPr>
          <p:cNvSpPr>
            <a:spLocks noGrp="1"/>
          </p:cNvSpPr>
          <p:nvPr userDrawn="1">
            <p:ph type="body" idx="15" hasCustomPrompt="1"/>
          </p:nvPr>
        </p:nvSpPr>
        <p:spPr>
          <a:xfrm>
            <a:off x="0" y="6300892"/>
            <a:ext cx="9143999" cy="557108"/>
          </a:xfrm>
          <a:prstGeom prst="rect">
            <a:avLst/>
          </a:prstGeom>
          <a:solidFill>
            <a:schemeClr val="tx2"/>
          </a:solidFill>
        </p:spPr>
        <p:txBody>
          <a:bodyPr vert="horz" lIns="457200" tIns="45720" rIns="457200" bIns="45720" rtlCol="0" anchor="ctr">
            <a:noAutofit/>
          </a:bodyPr>
          <a:lstStyle>
            <a:lvl1pPr marL="0" indent="0" algn="ctr">
              <a:buNone/>
              <a:defRPr lang="en-US" sz="1050" spc="75" dirty="0">
                <a:solidFill>
                  <a:schemeClr val="bg1"/>
                </a:solidFill>
                <a:latin typeface="Raleway Medium" panose="020B0603030101060003" pitchFamily="34" charset="0"/>
              </a:defRPr>
            </a:lvl1pPr>
          </a:lstStyle>
          <a:p>
            <a:pPr marL="171450" lvl="0" indent="-171450" algn="ctr" defTabSz="342900">
              <a:lnSpc>
                <a:spcPct val="114000"/>
              </a:lnSpc>
              <a:spcBef>
                <a:spcPct val="0"/>
              </a:spcBef>
            </a:pPr>
            <a:r>
              <a:rPr lang="en-US" dirty="0"/>
              <a:t>“CLICK TO EDIT QUOTE TEXT.”</a:t>
            </a:r>
          </a:p>
        </p:txBody>
      </p:sp>
    </p:spTree>
    <p:extLst>
      <p:ext uri="{BB962C8B-B14F-4D97-AF65-F5344CB8AC3E}">
        <p14:creationId xmlns:p14="http://schemas.microsoft.com/office/powerpoint/2010/main" val="348980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+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EC32B8C-F477-4249-A2D1-CE22308E21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8948" y="483918"/>
            <a:ext cx="4732020" cy="36576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lang="en-CA" dirty="0"/>
            </a:lvl1pPr>
          </a:lstStyle>
          <a:p>
            <a:pPr lvl="0">
              <a:lnSpc>
                <a:spcPct val="100000"/>
              </a:lnSpc>
            </a:pPr>
            <a:r>
              <a:rPr lang="en-US" dirty="0"/>
              <a:t>Click to edit title</a:t>
            </a:r>
            <a:endParaRPr lang="en-CA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241C08C3-92D3-43AC-B564-A0757282B9CB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339583" y="1044008"/>
            <a:ext cx="788670" cy="105156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825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26845E-D054-43AA-A751-4B3FD5A0E503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1254878" y="1321566"/>
            <a:ext cx="3840480" cy="789787"/>
          </a:xfrm>
          <a:prstGeom prst="rect">
            <a:avLst/>
          </a:prstGeom>
        </p:spPr>
        <p:txBody>
          <a:bodyPr tIns="0">
            <a:normAutofit/>
          </a:bodyPr>
          <a:lstStyle>
            <a:lvl1pPr marL="172641" indent="-172641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sz="135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40">
            <a:extLst>
              <a:ext uri="{FF2B5EF4-FFF2-40B4-BE49-F238E27FC236}">
                <a16:creationId xmlns:a16="http://schemas.microsoft.com/office/drawing/2014/main" id="{1FD22E5C-0FAC-49C4-B163-312AC773651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56543" y="1044734"/>
            <a:ext cx="3840480" cy="266700"/>
          </a:xfrm>
          <a:prstGeom prst="rect">
            <a:avLst/>
          </a:prstGeom>
        </p:spPr>
        <p:txBody>
          <a:bodyPr tIns="0" bIns="0">
            <a:normAutofit/>
          </a:bodyPr>
          <a:lstStyle>
            <a:lvl1pPr marL="0" indent="0">
              <a:buNone/>
              <a:defRPr lang="en-US" sz="1350" kern="1200" dirty="0" smtClean="0">
                <a:solidFill>
                  <a:schemeClr val="bg2">
                    <a:lumMod val="10000"/>
                  </a:schemeClr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name or subtitle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11B846A5-DE4B-477D-8E0F-0C1A9DE9A420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38948" y="2402288"/>
            <a:ext cx="788670" cy="105156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825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1" name="Text Placeholder 40">
            <a:extLst>
              <a:ext uri="{FF2B5EF4-FFF2-40B4-BE49-F238E27FC236}">
                <a16:creationId xmlns:a16="http://schemas.microsoft.com/office/drawing/2014/main" id="{48B9CED0-4C38-4E08-A83D-303E14F43E2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55909" y="2403014"/>
            <a:ext cx="3840480" cy="266700"/>
          </a:xfrm>
          <a:prstGeom prst="rect">
            <a:avLst/>
          </a:prstGeom>
        </p:spPr>
        <p:txBody>
          <a:bodyPr tIns="0" bIns="0">
            <a:normAutofit/>
          </a:bodyPr>
          <a:lstStyle>
            <a:lvl1pPr marL="0" indent="0">
              <a:buNone/>
              <a:defRPr lang="en-US" sz="1350" kern="1200" dirty="0" smtClean="0">
                <a:solidFill>
                  <a:schemeClr val="bg2">
                    <a:lumMod val="10000"/>
                  </a:schemeClr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name or subtitle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3E54DF2-1C74-4B52-AF7D-E8D752120F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38948" y="3772566"/>
            <a:ext cx="788670" cy="105156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825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3" name="Text Placeholder 40">
            <a:extLst>
              <a:ext uri="{FF2B5EF4-FFF2-40B4-BE49-F238E27FC236}">
                <a16:creationId xmlns:a16="http://schemas.microsoft.com/office/drawing/2014/main" id="{E3C8D897-88FB-4B63-9211-178773B5396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55909" y="3773292"/>
            <a:ext cx="3840480" cy="266700"/>
          </a:xfrm>
          <a:prstGeom prst="rect">
            <a:avLst/>
          </a:prstGeom>
        </p:spPr>
        <p:txBody>
          <a:bodyPr tIns="0" bIns="0">
            <a:normAutofit/>
          </a:bodyPr>
          <a:lstStyle>
            <a:lvl1pPr marL="0" indent="0">
              <a:buNone/>
              <a:defRPr lang="en-US" sz="1350" kern="1200" dirty="0" smtClean="0">
                <a:solidFill>
                  <a:schemeClr val="bg2">
                    <a:lumMod val="10000"/>
                  </a:schemeClr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name or subtitle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7192263-5156-469A-AE2C-EF7C3895D0C5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338948" y="5149588"/>
            <a:ext cx="788670" cy="105156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825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5" name="Text Placeholder 40">
            <a:extLst>
              <a:ext uri="{FF2B5EF4-FFF2-40B4-BE49-F238E27FC236}">
                <a16:creationId xmlns:a16="http://schemas.microsoft.com/office/drawing/2014/main" id="{1730F6D6-0B32-412C-A634-97D3B323F26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55909" y="5150314"/>
            <a:ext cx="3840480" cy="266700"/>
          </a:xfrm>
          <a:prstGeom prst="rect">
            <a:avLst/>
          </a:prstGeom>
        </p:spPr>
        <p:txBody>
          <a:bodyPr tIns="0" bIns="0">
            <a:normAutofit/>
          </a:bodyPr>
          <a:lstStyle>
            <a:lvl1pPr marL="0" indent="0">
              <a:buNone/>
              <a:defRPr lang="en-US" sz="1350" kern="1200" dirty="0" smtClean="0">
                <a:solidFill>
                  <a:schemeClr val="bg2">
                    <a:lumMod val="10000"/>
                  </a:schemeClr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name or 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BDCB501-4EC8-4707-B59C-DF733FBE7E03}"/>
              </a:ext>
            </a:extLst>
          </p:cNvPr>
          <p:cNvSpPr>
            <a:spLocks noGrp="1"/>
          </p:cNvSpPr>
          <p:nvPr>
            <p:ph sz="half" idx="30" hasCustomPrompt="1"/>
          </p:nvPr>
        </p:nvSpPr>
        <p:spPr>
          <a:xfrm>
            <a:off x="1254878" y="2685584"/>
            <a:ext cx="3840480" cy="789787"/>
          </a:xfrm>
          <a:prstGeom prst="rect">
            <a:avLst/>
          </a:prstGeom>
        </p:spPr>
        <p:txBody>
          <a:bodyPr tIns="0">
            <a:normAutofit/>
          </a:bodyPr>
          <a:lstStyle>
            <a:lvl1pPr marL="172641" indent="-172641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DCE246C-22E2-4ACF-91BD-6B3F5862B5E3}"/>
              </a:ext>
            </a:extLst>
          </p:cNvPr>
          <p:cNvSpPr>
            <a:spLocks noGrp="1"/>
          </p:cNvSpPr>
          <p:nvPr>
            <p:ph sz="half" idx="31" hasCustomPrompt="1"/>
          </p:nvPr>
        </p:nvSpPr>
        <p:spPr>
          <a:xfrm>
            <a:off x="1254878" y="4057461"/>
            <a:ext cx="3840480" cy="789787"/>
          </a:xfrm>
          <a:prstGeom prst="rect">
            <a:avLst/>
          </a:prstGeom>
        </p:spPr>
        <p:txBody>
          <a:bodyPr tIns="0">
            <a:normAutofit/>
          </a:bodyPr>
          <a:lstStyle>
            <a:lvl1pPr marL="172641" indent="-172641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marL="514350" lvl="1" indent="-171450" algn="l" defTabSz="685800" rtl="0" eaLnBrk="1" latinLnBrk="0" hangingPunct="1">
              <a:lnSpc>
                <a:spcPct val="114000"/>
              </a:lnSpc>
              <a:spcBef>
                <a:spcPts val="225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</a:pPr>
            <a:r>
              <a:rPr lang="en-US" dirty="0"/>
              <a:t>Second level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1505AE3-FF5D-4A47-BDF2-7ABFFA6F3F4A}"/>
              </a:ext>
            </a:extLst>
          </p:cNvPr>
          <p:cNvSpPr>
            <a:spLocks noGrp="1"/>
          </p:cNvSpPr>
          <p:nvPr>
            <p:ph sz="half" idx="32" hasCustomPrompt="1"/>
          </p:nvPr>
        </p:nvSpPr>
        <p:spPr>
          <a:xfrm>
            <a:off x="1254878" y="5435489"/>
            <a:ext cx="3840480" cy="789787"/>
          </a:xfrm>
          <a:prstGeom prst="rect">
            <a:avLst/>
          </a:prstGeom>
        </p:spPr>
        <p:txBody>
          <a:bodyPr tIns="0">
            <a:normAutofit/>
          </a:bodyPr>
          <a:lstStyle>
            <a:lvl1pPr marL="172641" indent="-172641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marL="172641" lvl="0" indent="-172641" algn="l" defTabSz="685800" rtl="0" eaLnBrk="1" latinLnBrk="0" hangingPunct="1">
              <a:lnSpc>
                <a:spcPct val="114000"/>
              </a:lnSpc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</a:pPr>
            <a:r>
              <a:rPr lang="en-US" dirty="0"/>
              <a:t>Click to edit text styles</a:t>
            </a:r>
          </a:p>
          <a:p>
            <a:pPr marL="514350" lvl="1" indent="-171450" algn="l" defTabSz="685800" rtl="0" eaLnBrk="1" latinLnBrk="0" hangingPunct="1">
              <a:lnSpc>
                <a:spcPct val="114000"/>
              </a:lnSpc>
              <a:spcBef>
                <a:spcPts val="225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</a:pPr>
            <a:r>
              <a:rPr lang="en-US" dirty="0"/>
              <a:t>Second level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77505E3-E8DC-4EB5-B561-A1A308CF1228}"/>
              </a:ext>
            </a:extLst>
          </p:cNvPr>
          <p:cNvSpPr/>
          <p:nvPr userDrawn="1"/>
        </p:nvSpPr>
        <p:spPr>
          <a:xfrm>
            <a:off x="5379673" y="0"/>
            <a:ext cx="3764327" cy="4989894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B60EE8-BA3C-4814-BA08-5B4617A9793A}"/>
              </a:ext>
            </a:extLst>
          </p:cNvPr>
          <p:cNvSpPr/>
          <p:nvPr userDrawn="1"/>
        </p:nvSpPr>
        <p:spPr>
          <a:xfrm>
            <a:off x="5379673" y="4907283"/>
            <a:ext cx="3764327" cy="1950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76423D4-0E03-4F5C-B3EE-87BC41C7C5DF}"/>
              </a:ext>
            </a:extLst>
          </p:cNvPr>
          <p:cNvSpPr>
            <a:spLocks noGrp="1"/>
          </p:cNvSpPr>
          <p:nvPr>
            <p:ph sz="half" idx="33" hasCustomPrompt="1"/>
          </p:nvPr>
        </p:nvSpPr>
        <p:spPr>
          <a:xfrm>
            <a:off x="5648729" y="1027206"/>
            <a:ext cx="2914650" cy="3471376"/>
          </a:xfrm>
          <a:prstGeom prst="rect">
            <a:avLst/>
          </a:prstGeom>
        </p:spPr>
        <p:txBody>
          <a:bodyPr>
            <a:normAutofit/>
          </a:bodyPr>
          <a:lstStyle>
            <a:lvl1pPr marL="212598" indent="-212598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sz="135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006217A-CA5A-4825-96D2-971378E2DF4B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5648729" y="530084"/>
            <a:ext cx="2914650" cy="276999"/>
          </a:xfrm>
          <a:prstGeom prst="rect">
            <a:avLst/>
          </a:prstGeom>
        </p:spPr>
        <p:txBody>
          <a:bodyPr wrap="square" tIns="0" bIns="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18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076A779E-7F28-4787-8363-26D6C44F3F6D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5769252" y="5730496"/>
            <a:ext cx="2914650" cy="731520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lang="en-US" sz="135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quote text.</a:t>
            </a:r>
          </a:p>
        </p:txBody>
      </p:sp>
      <p:sp>
        <p:nvSpPr>
          <p:cNvPr id="22" name="Slide Number Placeholder 10">
            <a:extLst>
              <a:ext uri="{FF2B5EF4-FFF2-40B4-BE49-F238E27FC236}">
                <a16:creationId xmlns:a16="http://schemas.microsoft.com/office/drawing/2014/main" id="{AF178A54-F306-407D-8D86-FBDEF12AC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8748299" y="868633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184AACE9-57F1-42F8-94FD-3CDD6E2F82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699982" y="5082749"/>
            <a:ext cx="685800" cy="6870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9000">
                <a:ln w="12700"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Raleway SemiBold" panose="020B0703030101060003" pitchFamily="34" charset="0"/>
              </a:defRPr>
            </a:lvl1pPr>
          </a:lstStyle>
          <a:p>
            <a:pPr lvl="0"/>
            <a:r>
              <a:rPr lang="en-US" dirty="0"/>
              <a:t>“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93724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Member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EC32B8C-F477-4249-A2D1-CE22308E21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5990" y="481812"/>
            <a:ext cx="4732020" cy="365760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algn="ctr">
              <a:lnSpc>
                <a:spcPct val="100000"/>
              </a:lnSpc>
              <a:defRPr lang="en-CA" sz="195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</a:t>
            </a:r>
            <a:endParaRPr lang="en-CA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241C08C3-92D3-43AC-B564-A0757282B9CB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339583" y="1220028"/>
            <a:ext cx="788670" cy="105156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825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22" name="Slide Number Placeholder 10">
            <a:extLst>
              <a:ext uri="{FF2B5EF4-FFF2-40B4-BE49-F238E27FC236}">
                <a16:creationId xmlns:a16="http://schemas.microsoft.com/office/drawing/2014/main" id="{AF178A54-F306-407D-8D86-FBDEF12AC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4DB029F-50CE-4F54-86CB-E880530521F6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1285356" y="1835516"/>
            <a:ext cx="3017520" cy="1547898"/>
          </a:xfrm>
          <a:prstGeom prst="rect">
            <a:avLst/>
          </a:prstGeom>
        </p:spPr>
        <p:txBody>
          <a:bodyPr>
            <a:normAutofit/>
          </a:bodyPr>
          <a:lstStyle>
            <a:lvl1pPr marL="172641" indent="-172641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sz="135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0" name="Text Placeholder 40">
            <a:extLst>
              <a:ext uri="{FF2B5EF4-FFF2-40B4-BE49-F238E27FC236}">
                <a16:creationId xmlns:a16="http://schemas.microsoft.com/office/drawing/2014/main" id="{ECAB6EC9-2C01-4055-8403-C3BC8DB28CB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7021" y="1244807"/>
            <a:ext cx="3017520" cy="365760"/>
          </a:xfrm>
          <a:prstGeom prst="rect">
            <a:avLst/>
          </a:prstGeom>
        </p:spPr>
        <p:txBody>
          <a:bodyPr tIns="0" bIns="0">
            <a:normAutofit/>
          </a:bodyPr>
          <a:lstStyle>
            <a:lvl1pPr marL="0" indent="0">
              <a:buNone/>
              <a:defRPr lang="en-US" sz="1500" kern="1200" dirty="0" smtClean="0">
                <a:solidFill>
                  <a:schemeClr val="bg2">
                    <a:lumMod val="10000"/>
                  </a:schemeClr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name or subtitle</a:t>
            </a:r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4638B191-C3B4-4D42-9A1E-84DB2281575E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39583" y="3743783"/>
            <a:ext cx="788670" cy="105156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825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4475597D-5430-4955-90B7-530B0B95F97B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>
          <a:xfrm>
            <a:off x="4573791" y="1220028"/>
            <a:ext cx="788670" cy="105156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825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36" name="Picture Placeholder 2">
            <a:extLst>
              <a:ext uri="{FF2B5EF4-FFF2-40B4-BE49-F238E27FC236}">
                <a16:creationId xmlns:a16="http://schemas.microsoft.com/office/drawing/2014/main" id="{EFDD6AF0-8FBC-48BB-8072-77C9FDBE8DD0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>
          <a:xfrm>
            <a:off x="4573791" y="3743783"/>
            <a:ext cx="788670" cy="105156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825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40" name="Text Placeholder 40">
            <a:extLst>
              <a:ext uri="{FF2B5EF4-FFF2-40B4-BE49-F238E27FC236}">
                <a16:creationId xmlns:a16="http://schemas.microsoft.com/office/drawing/2014/main" id="{8E395123-829D-4474-A4C8-667BA5FBD0E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285356" y="1593789"/>
            <a:ext cx="3017520" cy="228600"/>
          </a:xfrm>
          <a:prstGeom prst="rect">
            <a:avLst/>
          </a:prstGeom>
        </p:spPr>
        <p:txBody>
          <a:bodyPr tIns="0" bIns="0">
            <a:normAutofit/>
          </a:bodyPr>
          <a:lstStyle>
            <a:lvl1pPr marL="0" indent="0">
              <a:buNone/>
              <a:defRPr lang="en-US" sz="1200" kern="1200" spc="75" baseline="0" dirty="0" smtClean="0">
                <a:solidFill>
                  <a:schemeClr val="bg2">
                    <a:lumMod val="75000"/>
                  </a:schemeClr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NAME OR SUBTITLE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104269F-D162-4134-991E-47C41086628D}"/>
              </a:ext>
            </a:extLst>
          </p:cNvPr>
          <p:cNvSpPr>
            <a:spLocks noGrp="1"/>
          </p:cNvSpPr>
          <p:nvPr>
            <p:ph sz="half" idx="44" hasCustomPrompt="1"/>
          </p:nvPr>
        </p:nvSpPr>
        <p:spPr>
          <a:xfrm>
            <a:off x="1283691" y="4334492"/>
            <a:ext cx="3017520" cy="1547898"/>
          </a:xfrm>
          <a:prstGeom prst="rect">
            <a:avLst/>
          </a:prstGeom>
        </p:spPr>
        <p:txBody>
          <a:bodyPr>
            <a:normAutofit/>
          </a:bodyPr>
          <a:lstStyle>
            <a:lvl1pPr marL="172641" indent="-172641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sz="135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9" name="Text Placeholder 40">
            <a:extLst>
              <a:ext uri="{FF2B5EF4-FFF2-40B4-BE49-F238E27FC236}">
                <a16:creationId xmlns:a16="http://schemas.microsoft.com/office/drawing/2014/main" id="{A342A5EC-B6FD-4C56-8B61-EE42E783DA3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285356" y="3743783"/>
            <a:ext cx="3017520" cy="365760"/>
          </a:xfrm>
          <a:prstGeom prst="rect">
            <a:avLst/>
          </a:prstGeom>
        </p:spPr>
        <p:txBody>
          <a:bodyPr tIns="0" bIns="0">
            <a:normAutofit/>
          </a:bodyPr>
          <a:lstStyle>
            <a:lvl1pPr marL="0" indent="0">
              <a:buNone/>
              <a:defRPr lang="en-US" sz="1500" kern="1200" dirty="0" smtClean="0">
                <a:solidFill>
                  <a:schemeClr val="bg2">
                    <a:lumMod val="10000"/>
                  </a:schemeClr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name or subtitle</a:t>
            </a:r>
          </a:p>
        </p:txBody>
      </p:sp>
      <p:sp>
        <p:nvSpPr>
          <p:cNvPr id="30" name="Text Placeholder 40">
            <a:extLst>
              <a:ext uri="{FF2B5EF4-FFF2-40B4-BE49-F238E27FC236}">
                <a16:creationId xmlns:a16="http://schemas.microsoft.com/office/drawing/2014/main" id="{A21DA91F-BA41-40F1-9FE7-D324137B1D4F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283691" y="4092765"/>
            <a:ext cx="3017520" cy="228600"/>
          </a:xfrm>
          <a:prstGeom prst="rect">
            <a:avLst/>
          </a:prstGeom>
        </p:spPr>
        <p:txBody>
          <a:bodyPr tIns="0" bIns="0">
            <a:normAutofit/>
          </a:bodyPr>
          <a:lstStyle>
            <a:lvl1pPr marL="0" indent="0">
              <a:buNone/>
              <a:defRPr lang="en-US" sz="1200" kern="1200" spc="75" baseline="0" dirty="0" smtClean="0">
                <a:solidFill>
                  <a:schemeClr val="bg2">
                    <a:lumMod val="75000"/>
                  </a:schemeClr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NAME OR SUBTITLE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A7D9D299-1FA9-46A9-851C-C7D794A67E94}"/>
              </a:ext>
            </a:extLst>
          </p:cNvPr>
          <p:cNvSpPr>
            <a:spLocks noGrp="1"/>
          </p:cNvSpPr>
          <p:nvPr>
            <p:ph sz="half" idx="47" hasCustomPrompt="1"/>
          </p:nvPr>
        </p:nvSpPr>
        <p:spPr>
          <a:xfrm>
            <a:off x="5519564" y="4334492"/>
            <a:ext cx="3017520" cy="1547898"/>
          </a:xfrm>
          <a:prstGeom prst="rect">
            <a:avLst/>
          </a:prstGeom>
        </p:spPr>
        <p:txBody>
          <a:bodyPr>
            <a:normAutofit/>
          </a:bodyPr>
          <a:lstStyle>
            <a:lvl1pPr marL="172641" indent="-172641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sz="135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4" name="Text Placeholder 40">
            <a:extLst>
              <a:ext uri="{FF2B5EF4-FFF2-40B4-BE49-F238E27FC236}">
                <a16:creationId xmlns:a16="http://schemas.microsoft.com/office/drawing/2014/main" id="{F431094B-B77F-4E11-B155-5575047CB14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521229" y="3743783"/>
            <a:ext cx="3017520" cy="365760"/>
          </a:xfrm>
          <a:prstGeom prst="rect">
            <a:avLst/>
          </a:prstGeom>
        </p:spPr>
        <p:txBody>
          <a:bodyPr tIns="0" bIns="0">
            <a:normAutofit/>
          </a:bodyPr>
          <a:lstStyle>
            <a:lvl1pPr marL="0" indent="0">
              <a:buNone/>
              <a:defRPr lang="en-US" sz="1500" kern="1200" dirty="0" smtClean="0">
                <a:solidFill>
                  <a:schemeClr val="bg2">
                    <a:lumMod val="10000"/>
                  </a:schemeClr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name or subtitle</a:t>
            </a:r>
          </a:p>
        </p:txBody>
      </p:sp>
      <p:sp>
        <p:nvSpPr>
          <p:cNvPr id="45" name="Text Placeholder 40">
            <a:extLst>
              <a:ext uri="{FF2B5EF4-FFF2-40B4-BE49-F238E27FC236}">
                <a16:creationId xmlns:a16="http://schemas.microsoft.com/office/drawing/2014/main" id="{8C4F6957-900D-4D64-BE72-09C4D1DD744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519564" y="4092765"/>
            <a:ext cx="3017520" cy="228600"/>
          </a:xfrm>
          <a:prstGeom prst="rect">
            <a:avLst/>
          </a:prstGeom>
        </p:spPr>
        <p:txBody>
          <a:bodyPr tIns="0" bIns="0">
            <a:normAutofit/>
          </a:bodyPr>
          <a:lstStyle>
            <a:lvl1pPr marL="0" indent="0">
              <a:buNone/>
              <a:defRPr lang="en-US" sz="1200" kern="1200" spc="75" baseline="0" dirty="0" smtClean="0">
                <a:solidFill>
                  <a:schemeClr val="bg2">
                    <a:lumMod val="75000"/>
                  </a:schemeClr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NAME OR SUBTITLE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0EBBEDFA-F0FF-4DA6-AC7E-C5DFC6F986A1}"/>
              </a:ext>
            </a:extLst>
          </p:cNvPr>
          <p:cNvSpPr>
            <a:spLocks noGrp="1"/>
          </p:cNvSpPr>
          <p:nvPr>
            <p:ph sz="half" idx="50" hasCustomPrompt="1"/>
          </p:nvPr>
        </p:nvSpPr>
        <p:spPr>
          <a:xfrm>
            <a:off x="5517899" y="1816733"/>
            <a:ext cx="3017520" cy="1547898"/>
          </a:xfrm>
          <a:prstGeom prst="rect">
            <a:avLst/>
          </a:prstGeom>
        </p:spPr>
        <p:txBody>
          <a:bodyPr>
            <a:normAutofit/>
          </a:bodyPr>
          <a:lstStyle>
            <a:lvl1pPr marL="172641" indent="-172641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sz="135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0" name="Text Placeholder 40">
            <a:extLst>
              <a:ext uri="{FF2B5EF4-FFF2-40B4-BE49-F238E27FC236}">
                <a16:creationId xmlns:a16="http://schemas.microsoft.com/office/drawing/2014/main" id="{060D3BD7-A6D4-4BD8-981A-EB9A307E2E15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519564" y="1226024"/>
            <a:ext cx="3017520" cy="365760"/>
          </a:xfrm>
          <a:prstGeom prst="rect">
            <a:avLst/>
          </a:prstGeom>
        </p:spPr>
        <p:txBody>
          <a:bodyPr tIns="0" bIns="0">
            <a:normAutofit/>
          </a:bodyPr>
          <a:lstStyle>
            <a:lvl1pPr marL="0" indent="0">
              <a:buNone/>
              <a:defRPr lang="en-US" sz="1500" kern="1200" dirty="0" smtClean="0">
                <a:solidFill>
                  <a:schemeClr val="bg2">
                    <a:lumMod val="10000"/>
                  </a:schemeClr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name or subtitle</a:t>
            </a:r>
          </a:p>
        </p:txBody>
      </p:sp>
      <p:sp>
        <p:nvSpPr>
          <p:cNvPr id="51" name="Text Placeholder 40">
            <a:extLst>
              <a:ext uri="{FF2B5EF4-FFF2-40B4-BE49-F238E27FC236}">
                <a16:creationId xmlns:a16="http://schemas.microsoft.com/office/drawing/2014/main" id="{25D737B8-484D-48C0-AA3D-59AF7860E8C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517899" y="1575006"/>
            <a:ext cx="3017520" cy="228600"/>
          </a:xfrm>
          <a:prstGeom prst="rect">
            <a:avLst/>
          </a:prstGeom>
        </p:spPr>
        <p:txBody>
          <a:bodyPr tIns="0" bIns="0">
            <a:normAutofit/>
          </a:bodyPr>
          <a:lstStyle>
            <a:lvl1pPr marL="0" indent="0">
              <a:buNone/>
              <a:defRPr lang="en-US" sz="1200" kern="1200" spc="75" baseline="0" dirty="0" smtClean="0">
                <a:solidFill>
                  <a:schemeClr val="bg2">
                    <a:lumMod val="75000"/>
                  </a:schemeClr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NAME OR SUBTITLE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78E86EC-4229-468D-A1AA-98D35C58ABF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0" y="6300892"/>
            <a:ext cx="9143999" cy="557108"/>
          </a:xfrm>
          <a:prstGeom prst="rect">
            <a:avLst/>
          </a:prstGeom>
          <a:solidFill>
            <a:schemeClr val="tx2"/>
          </a:solidFill>
        </p:spPr>
        <p:txBody>
          <a:bodyPr vert="horz" lIns="457200" tIns="45720" rIns="457200" bIns="45720" rtlCol="0" anchor="ctr">
            <a:noAutofit/>
          </a:bodyPr>
          <a:lstStyle>
            <a:lvl1pPr marL="0" indent="0" algn="ctr">
              <a:buNone/>
              <a:defRPr lang="en-US" sz="1050" spc="75" dirty="0">
                <a:solidFill>
                  <a:schemeClr val="bg1"/>
                </a:solidFill>
                <a:latin typeface="Raleway Medium" panose="020B0603030101060003" pitchFamily="34" charset="0"/>
              </a:defRPr>
            </a:lvl1pPr>
          </a:lstStyle>
          <a:p>
            <a:pPr marL="171450" lvl="0" indent="-171450" algn="ctr" defTabSz="342900">
              <a:lnSpc>
                <a:spcPct val="114000"/>
              </a:lnSpc>
              <a:spcBef>
                <a:spcPct val="0"/>
              </a:spcBef>
            </a:pPr>
            <a:r>
              <a:rPr lang="en-US" dirty="0"/>
              <a:t>“CLICK TO EDIT QUOTE TEXT.”</a:t>
            </a:r>
          </a:p>
        </p:txBody>
      </p:sp>
    </p:spTree>
    <p:extLst>
      <p:ext uri="{BB962C8B-B14F-4D97-AF65-F5344CB8AC3E}">
        <p14:creationId xmlns:p14="http://schemas.microsoft.com/office/powerpoint/2010/main" val="2603214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Member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EC32B8C-F477-4249-A2D1-CE22308E21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60764" y="612945"/>
            <a:ext cx="4800600" cy="365760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lang="en-CA" sz="195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</a:t>
            </a:r>
            <a:endParaRPr lang="en-CA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241C08C3-92D3-43AC-B564-A0757282B9CB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6241741" y="1188854"/>
            <a:ext cx="1577340" cy="210312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825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22" name="Slide Number Placeholder 10">
            <a:extLst>
              <a:ext uri="{FF2B5EF4-FFF2-40B4-BE49-F238E27FC236}">
                <a16:creationId xmlns:a16="http://schemas.microsoft.com/office/drawing/2014/main" id="{AF178A54-F306-407D-8D86-FBDEF12AC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4DB029F-50CE-4F54-86CB-E880530521F6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1260764" y="1774556"/>
            <a:ext cx="4800600" cy="1547898"/>
          </a:xfrm>
          <a:prstGeom prst="rect">
            <a:avLst/>
          </a:prstGeom>
        </p:spPr>
        <p:txBody>
          <a:bodyPr>
            <a:normAutofit/>
          </a:bodyPr>
          <a:lstStyle>
            <a:lvl1pPr marL="172641" indent="-172641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sz="135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0" name="Text Placeholder 40">
            <a:extLst>
              <a:ext uri="{FF2B5EF4-FFF2-40B4-BE49-F238E27FC236}">
                <a16:creationId xmlns:a16="http://schemas.microsoft.com/office/drawing/2014/main" id="{ECAB6EC9-2C01-4055-8403-C3BC8DB28CB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62429" y="1183847"/>
            <a:ext cx="4800600" cy="365760"/>
          </a:xfrm>
          <a:prstGeom prst="rect">
            <a:avLst/>
          </a:prstGeom>
        </p:spPr>
        <p:txBody>
          <a:bodyPr tIns="0" bIns="0">
            <a:normAutofit/>
          </a:bodyPr>
          <a:lstStyle>
            <a:lvl1pPr marL="0" indent="0">
              <a:buNone/>
              <a:defRPr lang="en-US" sz="1500" kern="1200" dirty="0" smtClean="0">
                <a:solidFill>
                  <a:schemeClr val="bg2">
                    <a:lumMod val="10000"/>
                  </a:schemeClr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name or subtitle</a:t>
            </a:r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4638B191-C3B4-4D42-9A1E-84DB2281575E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6241741" y="3774262"/>
            <a:ext cx="1577340" cy="210312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825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40" name="Text Placeholder 40">
            <a:extLst>
              <a:ext uri="{FF2B5EF4-FFF2-40B4-BE49-F238E27FC236}">
                <a16:creationId xmlns:a16="http://schemas.microsoft.com/office/drawing/2014/main" id="{8E395123-829D-4474-A4C8-667BA5FBD0E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260764" y="1532829"/>
            <a:ext cx="4800600" cy="228600"/>
          </a:xfrm>
          <a:prstGeom prst="rect">
            <a:avLst/>
          </a:prstGeom>
        </p:spPr>
        <p:txBody>
          <a:bodyPr tIns="0" bIns="0">
            <a:normAutofit/>
          </a:bodyPr>
          <a:lstStyle>
            <a:lvl1pPr marL="0" indent="0">
              <a:buNone/>
              <a:defRPr lang="en-US" sz="1200" kern="1200" spc="75" baseline="0" dirty="0" smtClean="0">
                <a:solidFill>
                  <a:schemeClr val="bg2">
                    <a:lumMod val="75000"/>
                  </a:schemeClr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NAME OR SUBTITLE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104269F-D162-4134-991E-47C41086628D}"/>
              </a:ext>
            </a:extLst>
          </p:cNvPr>
          <p:cNvSpPr>
            <a:spLocks noGrp="1"/>
          </p:cNvSpPr>
          <p:nvPr>
            <p:ph sz="half" idx="44" hasCustomPrompt="1"/>
          </p:nvPr>
        </p:nvSpPr>
        <p:spPr>
          <a:xfrm>
            <a:off x="1260764" y="4364972"/>
            <a:ext cx="4800600" cy="1547898"/>
          </a:xfrm>
          <a:prstGeom prst="rect">
            <a:avLst/>
          </a:prstGeom>
        </p:spPr>
        <p:txBody>
          <a:bodyPr>
            <a:normAutofit/>
          </a:bodyPr>
          <a:lstStyle>
            <a:lvl1pPr marL="172641" indent="-172641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sz="135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9" name="Text Placeholder 40">
            <a:extLst>
              <a:ext uri="{FF2B5EF4-FFF2-40B4-BE49-F238E27FC236}">
                <a16:creationId xmlns:a16="http://schemas.microsoft.com/office/drawing/2014/main" id="{A342A5EC-B6FD-4C56-8B61-EE42E783DA3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262429" y="3774263"/>
            <a:ext cx="4800600" cy="365760"/>
          </a:xfrm>
          <a:prstGeom prst="rect">
            <a:avLst/>
          </a:prstGeom>
        </p:spPr>
        <p:txBody>
          <a:bodyPr tIns="0" bIns="0">
            <a:normAutofit/>
          </a:bodyPr>
          <a:lstStyle>
            <a:lvl1pPr marL="0" indent="0">
              <a:buNone/>
              <a:defRPr lang="en-US" sz="1500" kern="1200" dirty="0" smtClean="0">
                <a:solidFill>
                  <a:schemeClr val="bg2">
                    <a:lumMod val="10000"/>
                  </a:schemeClr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name or subtitle</a:t>
            </a:r>
          </a:p>
        </p:txBody>
      </p:sp>
      <p:sp>
        <p:nvSpPr>
          <p:cNvPr id="30" name="Text Placeholder 40">
            <a:extLst>
              <a:ext uri="{FF2B5EF4-FFF2-40B4-BE49-F238E27FC236}">
                <a16:creationId xmlns:a16="http://schemas.microsoft.com/office/drawing/2014/main" id="{A21DA91F-BA41-40F1-9FE7-D324137B1D4F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260764" y="4123245"/>
            <a:ext cx="4800600" cy="228600"/>
          </a:xfrm>
          <a:prstGeom prst="rect">
            <a:avLst/>
          </a:prstGeom>
        </p:spPr>
        <p:txBody>
          <a:bodyPr tIns="0" bIns="0">
            <a:normAutofit/>
          </a:bodyPr>
          <a:lstStyle>
            <a:lvl1pPr marL="0" indent="0">
              <a:buNone/>
              <a:defRPr lang="en-US" sz="1200" kern="1200" spc="75" baseline="0" dirty="0" smtClean="0">
                <a:solidFill>
                  <a:schemeClr val="bg2">
                    <a:lumMod val="75000"/>
                  </a:schemeClr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NAME OR SUBTITLE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2B0341C-5EF7-4E12-BC29-AC1E92258A1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0" y="6300892"/>
            <a:ext cx="9143999" cy="557108"/>
          </a:xfrm>
          <a:prstGeom prst="rect">
            <a:avLst/>
          </a:prstGeom>
          <a:solidFill>
            <a:schemeClr val="tx2"/>
          </a:solidFill>
        </p:spPr>
        <p:txBody>
          <a:bodyPr vert="horz" lIns="457200" tIns="45720" rIns="457200" bIns="45720" rtlCol="0" anchor="ctr">
            <a:noAutofit/>
          </a:bodyPr>
          <a:lstStyle>
            <a:lvl1pPr marL="0" indent="0" algn="ctr">
              <a:buNone/>
              <a:defRPr lang="en-US" sz="1050" spc="75" dirty="0">
                <a:solidFill>
                  <a:schemeClr val="bg1"/>
                </a:solidFill>
                <a:latin typeface="Raleway Medium" panose="020B0603030101060003" pitchFamily="34" charset="0"/>
              </a:defRPr>
            </a:lvl1pPr>
          </a:lstStyle>
          <a:p>
            <a:pPr marL="171450" lvl="0" indent="-171450" algn="ctr" defTabSz="342900">
              <a:lnSpc>
                <a:spcPct val="114000"/>
              </a:lnSpc>
              <a:spcBef>
                <a:spcPct val="0"/>
              </a:spcBef>
            </a:pPr>
            <a:r>
              <a:rPr lang="en-US" dirty="0"/>
              <a:t>“CLICK TO EDIT QUOTE TEXT.”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F3A53E5-8802-4C53-9FAF-82C384A0F42E}"/>
              </a:ext>
            </a:extLst>
          </p:cNvPr>
          <p:cNvGrpSpPr/>
          <p:nvPr userDrawn="1"/>
        </p:nvGrpSpPr>
        <p:grpSpPr>
          <a:xfrm>
            <a:off x="-41563" y="1698920"/>
            <a:ext cx="969817" cy="3460163"/>
            <a:chOff x="-55417" y="1892322"/>
            <a:chExt cx="1293089" cy="3460163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E7EB5772-1344-471B-83EE-748B4138186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60588" r="29924"/>
            <a:stretch/>
          </p:blipFill>
          <p:spPr>
            <a:xfrm rot="5400000" flipV="1">
              <a:off x="-338528" y="3994756"/>
              <a:ext cx="1640840" cy="1074617"/>
            </a:xfrm>
            <a:prstGeom prst="rect">
              <a:avLst/>
            </a:prstGeom>
          </p:spPr>
        </p:pic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DB3BE30E-D8AC-48A3-A0ED-E024A8E7B71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64265"/>
            <a:stretch/>
          </p:blipFill>
          <p:spPr>
            <a:xfrm rot="5400000" flipH="1">
              <a:off x="-584593" y="2476914"/>
              <a:ext cx="1819322" cy="650138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C5FA5CC9-E526-4FA7-954F-0BE12C1028E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-1554" t="-8890" r="-1009" b="-1716"/>
            <a:stretch/>
          </p:blipFill>
          <p:spPr>
            <a:xfrm>
              <a:off x="18472" y="2963134"/>
              <a:ext cx="1219200" cy="9259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02724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FC30E937-07EE-4D57-9E29-15FBD5E84374}"/>
              </a:ext>
            </a:extLst>
          </p:cNvPr>
          <p:cNvSpPr>
            <a:spLocks noGrp="1"/>
          </p:cNvSpPr>
          <p:nvPr>
            <p:ph sz="half" idx="35" hasCustomPrompt="1"/>
          </p:nvPr>
        </p:nvSpPr>
        <p:spPr>
          <a:xfrm>
            <a:off x="1154430" y="3515993"/>
            <a:ext cx="2057400" cy="21659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lang="en-US" sz="135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l">
              <a:lnSpc>
                <a:spcPct val="114000"/>
              </a:lnSpc>
              <a:spcBef>
                <a:spcPts val="0"/>
              </a:spcBef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None/>
              <a:defRPr sz="90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2223EBB1-EA93-4984-AB79-F5A95C6C63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25880" y="650559"/>
            <a:ext cx="1714500" cy="2286000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DC8BCAF-7D2B-4729-88A8-A37166E2222B}"/>
              </a:ext>
            </a:extLst>
          </p:cNvPr>
          <p:cNvSpPr>
            <a:spLocks noGrp="1"/>
          </p:cNvSpPr>
          <p:nvPr>
            <p:ph sz="half" idx="36" hasCustomPrompt="1"/>
          </p:nvPr>
        </p:nvSpPr>
        <p:spPr>
          <a:xfrm>
            <a:off x="5932170" y="3515993"/>
            <a:ext cx="2057400" cy="21659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lang="en-US" sz="135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l">
              <a:lnSpc>
                <a:spcPct val="114000"/>
              </a:lnSpc>
              <a:spcBef>
                <a:spcPts val="0"/>
              </a:spcBef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None/>
              <a:defRPr sz="90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62260111-2A0C-4051-BF4F-0B76C33FFED9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3714750" y="650559"/>
            <a:ext cx="1714500" cy="2286000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DB8CC27-E5D9-474C-B76D-BCAC5BBB75A7}"/>
              </a:ext>
            </a:extLst>
          </p:cNvPr>
          <p:cNvSpPr>
            <a:spLocks noGrp="1"/>
          </p:cNvSpPr>
          <p:nvPr>
            <p:ph sz="half" idx="38" hasCustomPrompt="1"/>
          </p:nvPr>
        </p:nvSpPr>
        <p:spPr>
          <a:xfrm>
            <a:off x="3543300" y="3515993"/>
            <a:ext cx="2057400" cy="21659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lang="en-US" sz="135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l">
              <a:lnSpc>
                <a:spcPct val="114000"/>
              </a:lnSpc>
              <a:spcBef>
                <a:spcPts val="0"/>
              </a:spcBef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None/>
              <a:defRPr sz="90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8D6A9086-EECE-4740-BEB8-4BB816E7E75A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1154430" y="3176395"/>
            <a:ext cx="2057400" cy="3200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14313" indent="-214313" algn="l" defTabSz="685800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50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9EDAA32F-9A5E-4264-81A7-9DBCC084DE5E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43300" y="3171187"/>
            <a:ext cx="2057400" cy="3200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14313" indent="-214313" algn="l" defTabSz="685800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50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214313" lvl="0" indent="-214313" algn="l" defTabSz="685800" rtl="0" eaLnBrk="1" latinLnBrk="0" hangingPunct="1">
              <a:lnSpc>
                <a:spcPct val="90000"/>
              </a:lnSpc>
              <a:spcBef>
                <a:spcPct val="0"/>
              </a:spcBef>
            </a:pPr>
            <a:r>
              <a:rPr lang="en-US" dirty="0"/>
              <a:t>Click to edit text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5F4E5795-6311-494D-9B63-22E7B7DD1134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5932170" y="3176644"/>
            <a:ext cx="2057400" cy="3200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14313" indent="-214313" algn="l" defTabSz="685800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50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214313" lvl="0" indent="-214313" algn="l" defTabSz="685800" rtl="0" eaLnBrk="1" latinLnBrk="0" hangingPunct="1">
              <a:lnSpc>
                <a:spcPct val="90000"/>
              </a:lnSpc>
              <a:spcBef>
                <a:spcPct val="0"/>
              </a:spcBef>
            </a:pPr>
            <a:r>
              <a:rPr lang="en-US" dirty="0"/>
              <a:t>Click to edit text</a:t>
            </a:r>
          </a:p>
        </p:txBody>
      </p:sp>
      <p:sp>
        <p:nvSpPr>
          <p:cNvPr id="26" name="Slide Number Placeholder 10">
            <a:extLst>
              <a:ext uri="{FF2B5EF4-FFF2-40B4-BE49-F238E27FC236}">
                <a16:creationId xmlns:a16="http://schemas.microsoft.com/office/drawing/2014/main" id="{374140C4-FF3F-4319-9FD8-525A36283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7925FD0-FAEF-4C27-9197-F4CD9A9FAD2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0" y="6300892"/>
            <a:ext cx="9143999" cy="557108"/>
          </a:xfrm>
          <a:prstGeom prst="rect">
            <a:avLst/>
          </a:prstGeom>
          <a:solidFill>
            <a:schemeClr val="tx2"/>
          </a:solidFill>
        </p:spPr>
        <p:txBody>
          <a:bodyPr vert="horz" lIns="457200" tIns="45720" rIns="457200" bIns="45720" rtlCol="0" anchor="ctr">
            <a:noAutofit/>
          </a:bodyPr>
          <a:lstStyle>
            <a:lvl1pPr marL="0" indent="0" algn="ctr">
              <a:buNone/>
              <a:defRPr lang="en-US" sz="1050" spc="75" dirty="0">
                <a:solidFill>
                  <a:schemeClr val="bg1"/>
                </a:solidFill>
                <a:latin typeface="Raleway Medium" panose="020B0603030101060003" pitchFamily="34" charset="0"/>
              </a:defRPr>
            </a:lvl1pPr>
          </a:lstStyle>
          <a:p>
            <a:pPr marL="171450" lvl="0" indent="-171450" algn="ctr" defTabSz="342900">
              <a:lnSpc>
                <a:spcPct val="114000"/>
              </a:lnSpc>
              <a:spcBef>
                <a:spcPct val="0"/>
              </a:spcBef>
            </a:pPr>
            <a:r>
              <a:rPr lang="en-US" dirty="0"/>
              <a:t>“CLICK TO EDIT QUOTE TEXT.”</a:t>
            </a:r>
          </a:p>
        </p:txBody>
      </p:sp>
      <p:sp>
        <p:nvSpPr>
          <p:cNvPr id="30" name="Picture Placeholder 14">
            <a:extLst>
              <a:ext uri="{FF2B5EF4-FFF2-40B4-BE49-F238E27FC236}">
                <a16:creationId xmlns:a16="http://schemas.microsoft.com/office/drawing/2014/main" id="{50E279B9-0131-4E82-8435-831E99E90AE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103620" y="650559"/>
            <a:ext cx="1714500" cy="2286000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93FA2083-1CC0-403F-87CD-CA2CF38C22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0588" r="29924"/>
          <a:stretch/>
        </p:blipFill>
        <p:spPr>
          <a:xfrm rot="5400000" flipV="1">
            <a:off x="-459001" y="3772113"/>
            <a:ext cx="1640840" cy="805963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A01001C5-5A45-452E-8A35-FA89E5B39C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64265"/>
          <a:stretch/>
        </p:blipFill>
        <p:spPr>
          <a:xfrm rot="5400000" flipH="1">
            <a:off x="-665091" y="5425983"/>
            <a:ext cx="1819322" cy="487604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FB73D7A6-3579-4F84-BD04-4ACC27999D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1554" t="-8890" r="-1009" b="-1716"/>
          <a:stretch/>
        </p:blipFill>
        <p:spPr>
          <a:xfrm>
            <a:off x="13854" y="4519432"/>
            <a:ext cx="914400" cy="92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33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58EA9670-8083-4C97-AA02-EA9F5B1CED0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0070" y="3179392"/>
            <a:ext cx="8023860" cy="30402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B53DD52-3B32-4726-BCAF-2CFC2B3E63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0071" y="1795770"/>
            <a:ext cx="2005446" cy="945709"/>
          </a:xfrm>
          <a:prstGeom prst="rect">
            <a:avLst/>
          </a:prstGeom>
        </p:spPr>
        <p:txBody>
          <a:bodyPr lIns="0" tIns="0" anchor="b">
            <a:noAutofit/>
          </a:bodyPr>
          <a:lstStyle>
            <a:lvl1pPr algn="l">
              <a:lnSpc>
                <a:spcPct val="100000"/>
              </a:lnSpc>
              <a:defRPr lang="en-CA" sz="195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</a:t>
            </a:r>
            <a:endParaRPr lang="en-CA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263E80E-A6A5-4CE4-8ECB-CAB226899011}"/>
              </a:ext>
            </a:extLst>
          </p:cNvPr>
          <p:cNvSpPr>
            <a:spLocks noGrp="1"/>
          </p:cNvSpPr>
          <p:nvPr>
            <p:ph sz="half" idx="33" hasCustomPrompt="1"/>
          </p:nvPr>
        </p:nvSpPr>
        <p:spPr>
          <a:xfrm>
            <a:off x="5769725" y="638359"/>
            <a:ext cx="2811780" cy="2103120"/>
          </a:xfrm>
          <a:prstGeom prst="rect">
            <a:avLst/>
          </a:prstGeom>
        </p:spPr>
        <p:txBody>
          <a:bodyPr anchor="b">
            <a:normAutofit/>
          </a:bodyPr>
          <a:lstStyle>
            <a:lvl1pPr marL="212598" indent="-212598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sz="135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C5B8E49-DE4E-45FA-A4C6-603A69C2C088}"/>
              </a:ext>
            </a:extLst>
          </p:cNvPr>
          <p:cNvSpPr>
            <a:spLocks noGrp="1"/>
          </p:cNvSpPr>
          <p:nvPr>
            <p:ph sz="half" idx="34" hasCustomPrompt="1"/>
          </p:nvPr>
        </p:nvSpPr>
        <p:spPr>
          <a:xfrm>
            <a:off x="2778876" y="638358"/>
            <a:ext cx="2811780" cy="2103120"/>
          </a:xfrm>
          <a:prstGeom prst="rect">
            <a:avLst/>
          </a:prstGeom>
        </p:spPr>
        <p:txBody>
          <a:bodyPr anchor="b">
            <a:normAutofit/>
          </a:bodyPr>
          <a:lstStyle>
            <a:lvl1pPr marL="212598" indent="-212598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sz="135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6CEA261-00CA-4A4E-9976-6F73738C6F9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560070" y="6219643"/>
            <a:ext cx="8023860" cy="320040"/>
          </a:xfrm>
          <a:prstGeom prst="rect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 defTabSz="342900" rtl="0" eaLnBrk="1" latinLnBrk="0" hangingPunct="1">
              <a:lnSpc>
                <a:spcPct val="114000"/>
              </a:lnSpc>
              <a:spcBef>
                <a:spcPct val="0"/>
              </a:spcBef>
              <a:buNone/>
              <a:defRPr lang="en-US" sz="1050" kern="1200" spc="75" dirty="0">
                <a:solidFill>
                  <a:schemeClr val="bg1"/>
                </a:solidFill>
                <a:latin typeface="Raleway Medium" panose="020B06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QUOTE TEXT</a:t>
            </a:r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88451673-7C8C-409B-BEA1-EBB568171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007AA1E-9A82-4B01-B2B9-50A00F3696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t="51415" r="27243"/>
          <a:stretch/>
        </p:blipFill>
        <p:spPr>
          <a:xfrm>
            <a:off x="573971" y="318317"/>
            <a:ext cx="1277689" cy="1324747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BA8C87FB-C389-4494-865B-9C9619D54D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64265"/>
          <a:stretch/>
        </p:blipFill>
        <p:spPr>
          <a:xfrm rot="10800000" flipH="1">
            <a:off x="1170879" y="0"/>
            <a:ext cx="1364492" cy="650138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CD575CB1-B8D9-44B6-9794-A9CA7CB322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1554" t="-8890" r="-1009" b="-1716"/>
          <a:stretch/>
        </p:blipFill>
        <p:spPr>
          <a:xfrm>
            <a:off x="1030129" y="62787"/>
            <a:ext cx="914400" cy="92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39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ext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FAC11E4D-78EC-47CA-A06F-209F1771BBA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257175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C0AF7826-FE01-451C-92B9-E2BA6BBB06A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572250" y="0"/>
            <a:ext cx="257175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0456E66-20AC-46D8-A8BF-1BF0E915F7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63240" y="641797"/>
            <a:ext cx="3017520" cy="365760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lang="en-CA" sz="195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</a:t>
            </a:r>
            <a:endParaRPr lang="en-CA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40FF03A-F46C-4874-B9C5-5752ECA4A5BD}"/>
              </a:ext>
            </a:extLst>
          </p:cNvPr>
          <p:cNvSpPr>
            <a:spLocks noGrp="1"/>
          </p:cNvSpPr>
          <p:nvPr>
            <p:ph sz="half" idx="33" hasCustomPrompt="1"/>
          </p:nvPr>
        </p:nvSpPr>
        <p:spPr>
          <a:xfrm>
            <a:off x="3063240" y="1154524"/>
            <a:ext cx="3017520" cy="4495428"/>
          </a:xfrm>
          <a:prstGeom prst="rect">
            <a:avLst/>
          </a:prstGeom>
        </p:spPr>
        <p:txBody>
          <a:bodyPr>
            <a:normAutofit/>
          </a:bodyPr>
          <a:lstStyle>
            <a:lvl1pPr marL="212598" indent="-212598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sz="135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Slide Number Placeholder 10">
            <a:extLst>
              <a:ext uri="{FF2B5EF4-FFF2-40B4-BE49-F238E27FC236}">
                <a16:creationId xmlns:a16="http://schemas.microsoft.com/office/drawing/2014/main" id="{0CDF7544-465A-419D-B712-77CAAD929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BD29AB3-D5AF-4B07-8F8D-FAC5EB8C689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571750" y="6071616"/>
            <a:ext cx="4000500" cy="786384"/>
          </a:xfrm>
          <a:prstGeom prst="rect">
            <a:avLst/>
          </a:prstGeom>
          <a:solidFill>
            <a:schemeClr val="tx2"/>
          </a:solidFill>
        </p:spPr>
        <p:txBody>
          <a:bodyPr vert="horz" lIns="457200" tIns="45720" rIns="457200" bIns="45720" rtlCol="0" anchor="ctr">
            <a:noAutofit/>
          </a:bodyPr>
          <a:lstStyle>
            <a:lvl1pPr>
              <a:defRPr lang="en-US" sz="1050" spc="75" dirty="0">
                <a:solidFill>
                  <a:schemeClr val="bg1"/>
                </a:solidFill>
                <a:latin typeface="Raleway Medium" panose="020B0603030101060003" pitchFamily="34" charset="0"/>
              </a:defRPr>
            </a:lvl1pPr>
          </a:lstStyle>
          <a:p>
            <a:pPr marL="0" lvl="0" indent="0" algn="ctr" defTabSz="342900">
              <a:lnSpc>
                <a:spcPct val="114000"/>
              </a:lnSpc>
              <a:spcBef>
                <a:spcPct val="0"/>
              </a:spcBef>
              <a:buNone/>
            </a:pPr>
            <a:r>
              <a:rPr lang="en-US" dirty="0"/>
              <a:t>CLICK TO EDIT QUOTE TEXT</a:t>
            </a:r>
          </a:p>
        </p:txBody>
      </p:sp>
    </p:spTree>
    <p:extLst>
      <p:ext uri="{BB962C8B-B14F-4D97-AF65-F5344CB8AC3E}">
        <p14:creationId xmlns:p14="http://schemas.microsoft.com/office/powerpoint/2010/main" val="17955663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Conten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Title 1">
            <a:extLst>
              <a:ext uri="{FF2B5EF4-FFF2-40B4-BE49-F238E27FC236}">
                <a16:creationId xmlns:a16="http://schemas.microsoft.com/office/drawing/2014/main" id="{F8BC83FD-E78C-4695-AC5E-09C1D628DD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4430" y="641797"/>
            <a:ext cx="6835140" cy="365760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lang="en-CA" sz="195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</a:t>
            </a:r>
            <a:endParaRPr lang="en-CA" dirty="0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32DDECF-3819-4307-8A80-B967872A86DC}"/>
              </a:ext>
            </a:extLst>
          </p:cNvPr>
          <p:cNvSpPr>
            <a:spLocks noGrp="1"/>
          </p:cNvSpPr>
          <p:nvPr>
            <p:ph sz="half" idx="33" hasCustomPrompt="1"/>
          </p:nvPr>
        </p:nvSpPr>
        <p:spPr>
          <a:xfrm>
            <a:off x="4732020" y="1380093"/>
            <a:ext cx="3257550" cy="4235973"/>
          </a:xfrm>
          <a:prstGeom prst="rect">
            <a:avLst/>
          </a:prstGeom>
        </p:spPr>
        <p:txBody>
          <a:bodyPr>
            <a:normAutofit/>
          </a:bodyPr>
          <a:lstStyle>
            <a:lvl1pPr marL="212598" indent="-212598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14000"/>
              </a:lnSpc>
              <a:spcBef>
                <a:spcPts val="0"/>
              </a:spcBef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marL="514350" lvl="1" indent="-171450" algn="l" defTabSz="6858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</a:pPr>
            <a:r>
              <a:rPr lang="en-US" dirty="0"/>
              <a:t>Second level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FC30E937-07EE-4D57-9E29-15FBD5E84374}"/>
              </a:ext>
            </a:extLst>
          </p:cNvPr>
          <p:cNvSpPr>
            <a:spLocks noGrp="1"/>
          </p:cNvSpPr>
          <p:nvPr>
            <p:ph sz="half" idx="35" hasCustomPrompt="1"/>
          </p:nvPr>
        </p:nvSpPr>
        <p:spPr>
          <a:xfrm>
            <a:off x="1154430" y="1380093"/>
            <a:ext cx="3278124" cy="4235973"/>
          </a:xfrm>
          <a:prstGeom prst="rect">
            <a:avLst/>
          </a:prstGeom>
        </p:spPr>
        <p:txBody>
          <a:bodyPr>
            <a:normAutofit/>
          </a:bodyPr>
          <a:lstStyle>
            <a:lvl1pPr marL="212598" indent="-212598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14000"/>
              </a:lnSpc>
              <a:spcBef>
                <a:spcPts val="0"/>
              </a:spcBef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marL="514350" lvl="1" indent="-171450" algn="l" defTabSz="6858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</a:pPr>
            <a:r>
              <a:rPr lang="en-US" dirty="0"/>
              <a:t>Second level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115D965D-B3B6-4DF9-96F3-E5FA1687C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FC5EFF0-2FDB-4688-A7F1-6E4DA6C0090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0" y="6300892"/>
            <a:ext cx="9143999" cy="557108"/>
          </a:xfrm>
          <a:prstGeom prst="rect">
            <a:avLst/>
          </a:prstGeom>
          <a:solidFill>
            <a:schemeClr val="tx2"/>
          </a:solidFill>
        </p:spPr>
        <p:txBody>
          <a:bodyPr vert="horz" lIns="457200" tIns="45720" rIns="457200" bIns="45720" rtlCol="0" anchor="ctr">
            <a:noAutofit/>
          </a:bodyPr>
          <a:lstStyle>
            <a:lvl1pPr marL="0" indent="0" algn="ctr">
              <a:buNone/>
              <a:defRPr lang="en-US" sz="1050" spc="75" dirty="0">
                <a:solidFill>
                  <a:schemeClr val="bg1"/>
                </a:solidFill>
                <a:latin typeface="Raleway Medium" panose="020B0603030101060003" pitchFamily="34" charset="0"/>
              </a:defRPr>
            </a:lvl1pPr>
          </a:lstStyle>
          <a:p>
            <a:pPr marL="171450" lvl="0" indent="-171450" algn="ctr" defTabSz="342900">
              <a:lnSpc>
                <a:spcPct val="114000"/>
              </a:lnSpc>
              <a:spcBef>
                <a:spcPct val="0"/>
              </a:spcBef>
            </a:pPr>
            <a:r>
              <a:rPr lang="en-US" dirty="0"/>
              <a:t>“CLICK TO EDIT QUOTE TEXT.”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2D53A65-2074-45FE-AF7A-F5A76646D2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0588" r="29924"/>
          <a:stretch/>
        </p:blipFill>
        <p:spPr>
          <a:xfrm rot="5400000" flipV="1">
            <a:off x="-459001" y="3772113"/>
            <a:ext cx="1640840" cy="80596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0B4AB0CC-689F-4995-AEF4-CE07FE4B6F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64265"/>
          <a:stretch/>
        </p:blipFill>
        <p:spPr>
          <a:xfrm rot="5400000" flipH="1">
            <a:off x="-665091" y="5425983"/>
            <a:ext cx="1819322" cy="487604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77F26F1-162E-453B-A0A6-4FB12488E8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1554" t="-8890" r="-1009" b="-1716"/>
          <a:stretch/>
        </p:blipFill>
        <p:spPr>
          <a:xfrm>
            <a:off x="13854" y="4519432"/>
            <a:ext cx="914400" cy="92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3978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0">
            <a:extLst>
              <a:ext uri="{FF2B5EF4-FFF2-40B4-BE49-F238E27FC236}">
                <a16:creationId xmlns:a16="http://schemas.microsoft.com/office/drawing/2014/main" id="{4B6CBD5D-8C3A-46B2-9746-9CE0C6EA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B9E6874-492F-4F8F-981A-4E8C750D2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2599" y="569273"/>
            <a:ext cx="1756139" cy="2726638"/>
          </a:xfrm>
          <a:prstGeom prst="rect">
            <a:avLst/>
          </a:prstGeom>
        </p:spPr>
      </p:pic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40A8B1A-8883-42AC-92E9-B2E74BEA795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0" y="6300892"/>
            <a:ext cx="9143999" cy="557108"/>
          </a:xfrm>
          <a:prstGeom prst="rect">
            <a:avLst/>
          </a:prstGeom>
          <a:solidFill>
            <a:schemeClr val="tx2"/>
          </a:solidFill>
        </p:spPr>
        <p:txBody>
          <a:bodyPr vert="horz" lIns="457200" tIns="45720" rIns="457200" bIns="45720" rtlCol="0" anchor="ctr">
            <a:noAutofit/>
          </a:bodyPr>
          <a:lstStyle>
            <a:lvl1pPr marL="0" indent="0" algn="ctr">
              <a:buNone/>
              <a:defRPr lang="en-US" sz="1050" spc="75" dirty="0">
                <a:solidFill>
                  <a:schemeClr val="bg1"/>
                </a:solidFill>
                <a:latin typeface="Raleway Medium" panose="020B0603030101060003" pitchFamily="34" charset="0"/>
              </a:defRPr>
            </a:lvl1pPr>
          </a:lstStyle>
          <a:p>
            <a:pPr marL="171450" lvl="0" indent="-171450" algn="ctr" defTabSz="342900">
              <a:lnSpc>
                <a:spcPct val="114000"/>
              </a:lnSpc>
              <a:spcBef>
                <a:spcPct val="0"/>
              </a:spcBef>
            </a:pPr>
            <a:r>
              <a:rPr lang="en-US" dirty="0"/>
              <a:t>“CLICK TO EDIT QUOTE TEXT.”</a:t>
            </a:r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5CAA1D7B-0B6E-4A7D-A1EB-E3934F5FCDC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0029" y="1193217"/>
            <a:ext cx="3350566" cy="447156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793C17E-E459-48BE-8D4D-A254F8DB5B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5848" y="1315735"/>
            <a:ext cx="3278124" cy="365760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>
              <a:lnSpc>
                <a:spcPct val="100000"/>
              </a:lnSpc>
              <a:defRPr lang="en-CA" sz="195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</a:t>
            </a:r>
            <a:endParaRPr lang="en-CA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907C345-8C30-419D-AAAD-CBD57D32DD9C}"/>
              </a:ext>
            </a:extLst>
          </p:cNvPr>
          <p:cNvSpPr>
            <a:spLocks noGrp="1"/>
          </p:cNvSpPr>
          <p:nvPr>
            <p:ph sz="half" idx="33" hasCustomPrompt="1"/>
          </p:nvPr>
        </p:nvSpPr>
        <p:spPr>
          <a:xfrm>
            <a:off x="4910582" y="1829801"/>
            <a:ext cx="3257550" cy="3712464"/>
          </a:xfrm>
          <a:prstGeom prst="rect">
            <a:avLst/>
          </a:prstGeom>
        </p:spPr>
        <p:txBody>
          <a:bodyPr>
            <a:normAutofit/>
          </a:bodyPr>
          <a:lstStyle>
            <a:lvl1pPr marL="212598" indent="-212598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14000"/>
              </a:lnSpc>
              <a:spcBef>
                <a:spcPts val="0"/>
              </a:spcBef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marL="514350" lvl="1" indent="-171450" algn="l" defTabSz="6858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</a:pPr>
            <a:r>
              <a:rPr lang="en-US" dirty="0"/>
              <a:t>Second level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FE189F10-CC3A-4DDA-A50C-544BBE6B36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64265"/>
          <a:stretch/>
        </p:blipFill>
        <p:spPr>
          <a:xfrm rot="10800000" flipH="1">
            <a:off x="7383808" y="0"/>
            <a:ext cx="1364492" cy="65013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A86958B9-024B-445F-AE28-E9ED00E2FC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1554" t="-8890" r="-1009" b="-1716"/>
          <a:stretch/>
        </p:blipFill>
        <p:spPr>
          <a:xfrm>
            <a:off x="7243586" y="62787"/>
            <a:ext cx="914400" cy="92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0332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Content Le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0322F25-7B4F-40D5-AE92-2196DA5F6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E405AD-D225-476C-A3C6-C4F192013A72}"/>
              </a:ext>
            </a:extLst>
          </p:cNvPr>
          <p:cNvSpPr/>
          <p:nvPr userDrawn="1"/>
        </p:nvSpPr>
        <p:spPr>
          <a:xfrm>
            <a:off x="0" y="0"/>
            <a:ext cx="25717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B3DD568-6ACF-4512-9FF0-9867856E52A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299987" y="3169920"/>
            <a:ext cx="1971778" cy="260355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lang="en-US" sz="135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“Click to edit quote text.”</a:t>
            </a: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27C40D2F-7A68-46F4-AB6C-0F4FDA2F2E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8625" y="623950"/>
            <a:ext cx="1714500" cy="2286000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4BA4433-3135-4489-94F5-6CB1CC0FBAC0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99987" y="5773474"/>
            <a:ext cx="1971778" cy="6070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lang="en-US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author / secondary text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E1FF990-9673-4EC3-AF13-807F112AF873}"/>
              </a:ext>
            </a:extLst>
          </p:cNvPr>
          <p:cNvSpPr>
            <a:spLocks noGrp="1"/>
          </p:cNvSpPr>
          <p:nvPr>
            <p:ph sz="half" idx="34" hasCustomPrompt="1"/>
          </p:nvPr>
        </p:nvSpPr>
        <p:spPr>
          <a:xfrm>
            <a:off x="3644187" y="1297564"/>
            <a:ext cx="4031673" cy="4932969"/>
          </a:xfrm>
          <a:prstGeom prst="rect">
            <a:avLst/>
          </a:prstGeom>
        </p:spPr>
        <p:txBody>
          <a:bodyPr numCol="2" spcCol="274320">
            <a:normAutofit/>
          </a:bodyPr>
          <a:lstStyle>
            <a:lvl1pPr marL="212598" indent="-212598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sz="135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1A90E75-2FEF-47C7-BAC1-039113623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44187" y="623950"/>
            <a:ext cx="4046220" cy="365760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algn="ctr">
              <a:lnSpc>
                <a:spcPct val="100000"/>
              </a:lnSpc>
              <a:defRPr lang="en-CA" sz="195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97892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0322F25-7B4F-40D5-AE92-2196DA5F6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DFAC51A-F0AA-409C-B2D1-698B1A37E21B}"/>
              </a:ext>
            </a:extLst>
          </p:cNvPr>
          <p:cNvSpPr>
            <a:spLocks noGrp="1"/>
          </p:cNvSpPr>
          <p:nvPr>
            <p:ph sz="half" idx="33" hasCustomPrompt="1"/>
          </p:nvPr>
        </p:nvSpPr>
        <p:spPr>
          <a:xfrm>
            <a:off x="2948940" y="1297564"/>
            <a:ext cx="5600700" cy="4932969"/>
          </a:xfrm>
          <a:prstGeom prst="rect">
            <a:avLst/>
          </a:prstGeom>
        </p:spPr>
        <p:txBody>
          <a:bodyPr numCol="2" spcCol="274320">
            <a:normAutofit/>
          </a:bodyPr>
          <a:lstStyle>
            <a:lvl1pPr marL="212598" indent="-212598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sz="135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0332F1C-A8F6-4474-A02E-1874584A3FF2}"/>
              </a:ext>
            </a:extLst>
          </p:cNvPr>
          <p:cNvSpPr/>
          <p:nvPr userDrawn="1"/>
        </p:nvSpPr>
        <p:spPr>
          <a:xfrm>
            <a:off x="1" y="4645891"/>
            <a:ext cx="2571750" cy="22121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25" name="Picture Placeholder 16">
            <a:extLst>
              <a:ext uri="{FF2B5EF4-FFF2-40B4-BE49-F238E27FC236}">
                <a16:creationId xmlns:a16="http://schemas.microsoft.com/office/drawing/2014/main" id="{79AD4852-588B-4BE5-9AB6-299366C8BC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"/>
            <a:ext cx="2571750" cy="46458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EEFA98C-6D5F-4BCC-9AAD-E4AEF22522DB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299986" y="5528305"/>
            <a:ext cx="1992560" cy="731520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lang="en-US" sz="135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quote text.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A483B1-B524-47D3-BD23-6876765C743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79204" y="4876751"/>
            <a:ext cx="685800" cy="687387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9000">
                <a:ln w="12700"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Raleway SemiBold" panose="020B0703030101060003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“</a:t>
            </a:r>
            <a:endParaRPr lang="en-CA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A09C599-005E-4F33-8092-AE8F4E107F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8940" y="627467"/>
            <a:ext cx="5600700" cy="365760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algn="ctr">
              <a:lnSpc>
                <a:spcPct val="100000"/>
              </a:lnSpc>
              <a:defRPr lang="en-CA" sz="195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916814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+Circular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E405AD-D225-476C-A3C6-C4F192013A72}"/>
              </a:ext>
            </a:extLst>
          </p:cNvPr>
          <p:cNvSpPr/>
          <p:nvPr userDrawn="1"/>
        </p:nvSpPr>
        <p:spPr>
          <a:xfrm>
            <a:off x="6572250" y="0"/>
            <a:ext cx="25717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17" name="Slide Number Placeholder 10">
            <a:extLst>
              <a:ext uri="{FF2B5EF4-FFF2-40B4-BE49-F238E27FC236}">
                <a16:creationId xmlns:a16="http://schemas.microsoft.com/office/drawing/2014/main" id="{1FE4B398-26C6-4A3B-905F-999C94C9E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9961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Picture Placeholder 14">
            <a:extLst>
              <a:ext uri="{FF2B5EF4-FFF2-40B4-BE49-F238E27FC236}">
                <a16:creationId xmlns:a16="http://schemas.microsoft.com/office/drawing/2014/main" id="{64C4C56C-140E-4A17-AC65-E3FE940AD4BF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5543550" y="3487333"/>
            <a:ext cx="2057400" cy="2743200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4EFD92DE-000E-4102-8242-07FE851F4A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1845" y="3084489"/>
            <a:ext cx="3278124" cy="369332"/>
          </a:xfrm>
          <a:prstGeom prst="rect">
            <a:avLst/>
          </a:prstGeom>
        </p:spPr>
        <p:txBody>
          <a:bodyPr wrap="square" lIns="0">
            <a:normAutofit/>
          </a:bodyPr>
          <a:lstStyle>
            <a:lvl1pPr>
              <a:defRPr lang="en-CA" sz="1500" kern="120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title</a:t>
            </a:r>
            <a:endParaRPr lang="en-CA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66690087-10CA-448D-8A12-21385C1B9DF2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291845" y="641798"/>
            <a:ext cx="3278124" cy="2368733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lang="en-US" sz="1950" kern="1200" spc="75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MAIN TEXT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4C68A4C-3DB7-4982-A5B0-FFD476E153E1}"/>
              </a:ext>
            </a:extLst>
          </p:cNvPr>
          <p:cNvSpPr>
            <a:spLocks noGrp="1"/>
          </p:cNvSpPr>
          <p:nvPr>
            <p:ph sz="half" idx="34" hasCustomPrompt="1"/>
          </p:nvPr>
        </p:nvSpPr>
        <p:spPr>
          <a:xfrm>
            <a:off x="1291845" y="3724321"/>
            <a:ext cx="3278124" cy="2292268"/>
          </a:xfrm>
          <a:prstGeom prst="rect">
            <a:avLst/>
          </a:prstGeom>
        </p:spPr>
        <p:txBody>
          <a:bodyPr lIns="0">
            <a:normAutofit/>
          </a:bodyPr>
          <a:lstStyle>
            <a:lvl1pPr marL="212598" indent="-212598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sz="135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FD46005C-29E3-4E63-BD02-86A8ED92985F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6855875" y="1055354"/>
            <a:ext cx="1992560" cy="2315313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lang="en-US" sz="135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quote text.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EE2101E-7879-4785-B9C9-0A8A782F196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35093" y="403800"/>
            <a:ext cx="685800" cy="687387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9000">
                <a:ln w="12700"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Raleway SemiBold" panose="020B0703030101060003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“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410308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D4E9FDDB-F95E-4A34-B212-B12FCE90120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02921" y="627063"/>
            <a:ext cx="6385559" cy="54486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39232883-0E9B-4F4F-9454-E2E5B15DA373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875019" y="1016000"/>
            <a:ext cx="2057400" cy="27432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819F641-89C6-499A-8400-C9CD2E5935FA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508635" y="6219643"/>
            <a:ext cx="8126730" cy="320040"/>
          </a:xfrm>
          <a:prstGeom prst="rect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 defTabSz="342900" rtl="0" eaLnBrk="1" latinLnBrk="0" hangingPunct="1">
              <a:lnSpc>
                <a:spcPct val="114000"/>
              </a:lnSpc>
              <a:spcBef>
                <a:spcPct val="0"/>
              </a:spcBef>
              <a:buNone/>
              <a:defRPr lang="en-US" sz="1050" kern="1200" spc="75" dirty="0">
                <a:solidFill>
                  <a:schemeClr val="bg1"/>
                </a:solidFill>
                <a:latin typeface="Raleway Medium" panose="020B06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QUOTE TEXT</a:t>
            </a:r>
          </a:p>
        </p:txBody>
      </p:sp>
      <p:sp>
        <p:nvSpPr>
          <p:cNvPr id="14" name="Slide Number Placeholder 10">
            <a:extLst>
              <a:ext uri="{FF2B5EF4-FFF2-40B4-BE49-F238E27FC236}">
                <a16:creationId xmlns:a16="http://schemas.microsoft.com/office/drawing/2014/main" id="{F9601F45-D78F-4986-8DAB-5A3B9FEE3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B5C7496-E1D3-43C9-8721-4AA1584081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14381" y="3273017"/>
            <a:ext cx="1756139" cy="272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921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9D7DEED-CA24-4312-BDB7-3F62C862EC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-2"/>
            <a:ext cx="4572000" cy="685800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39232883-0E9B-4F4F-9454-E2E5B15DA373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216238" y="1356358"/>
            <a:ext cx="3086100" cy="41148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22" name="Slide Number Placeholder 10">
            <a:extLst>
              <a:ext uri="{FF2B5EF4-FFF2-40B4-BE49-F238E27FC236}">
                <a16:creationId xmlns:a16="http://schemas.microsoft.com/office/drawing/2014/main" id="{882E7506-0E7B-4196-9CE5-689DC9E98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BA1E182-4B7B-4148-9872-FAC78C4110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21146" y="445948"/>
            <a:ext cx="1756139" cy="272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7654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2">
            <a:extLst>
              <a:ext uri="{FF2B5EF4-FFF2-40B4-BE49-F238E27FC236}">
                <a16:creationId xmlns:a16="http://schemas.microsoft.com/office/drawing/2014/main" id="{A0262B3F-13EE-4D9F-A8FB-C0BFFBB3C2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603574" y="627465"/>
            <a:ext cx="4011930" cy="560306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9D7DEED-CA24-4312-BDB7-3F62C862EC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25488" y="627465"/>
            <a:ext cx="4011930" cy="560306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39232883-0E9B-4F4F-9454-E2E5B15DA373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027738" y="1379220"/>
            <a:ext cx="3074670" cy="4099560"/>
          </a:xfrm>
          <a:prstGeom prst="ellipse">
            <a:avLst/>
          </a:prstGeom>
          <a:ln w="7620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ABEF42D9-7DBF-4BCF-B8C2-85C05D95E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4410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C0AF7826-FE01-451C-92B9-E2BA6BBB06A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999018" y="0"/>
            <a:ext cx="257175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1A666B7-4BFC-4B01-83EB-A60C9ECA70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231" y="2891783"/>
            <a:ext cx="3624826" cy="329184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lang="en-CA" sz="15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</a:t>
            </a:r>
            <a:endParaRPr lang="en-CA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C5F3786-8092-4B84-ADCD-80A86EA2AEAC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573231" y="627465"/>
            <a:ext cx="3624826" cy="21691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lang="en-US" sz="1950" kern="1200" spc="75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MAIN 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9A80F45-863A-4F75-A6A0-8D1F92DD2E3D}"/>
              </a:ext>
            </a:extLst>
          </p:cNvPr>
          <p:cNvSpPr>
            <a:spLocks noGrp="1"/>
          </p:cNvSpPr>
          <p:nvPr>
            <p:ph sz="half" idx="34" hasCustomPrompt="1"/>
          </p:nvPr>
        </p:nvSpPr>
        <p:spPr>
          <a:xfrm>
            <a:off x="573231" y="3510376"/>
            <a:ext cx="3624826" cy="2415863"/>
          </a:xfrm>
          <a:prstGeom prst="rect">
            <a:avLst/>
          </a:prstGeom>
        </p:spPr>
        <p:txBody>
          <a:bodyPr>
            <a:normAutofit/>
          </a:bodyPr>
          <a:lstStyle>
            <a:lvl1pPr marL="212598" indent="-212598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Wingdings 3" panose="05040102010807070707" pitchFamily="18" charset="2"/>
              <a:buChar char="´"/>
              <a:defRPr lang="en-US" sz="135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"/>
              <a:defRPr sz="1350"/>
            </a:lvl2pPr>
            <a:lvl3pPr marL="8572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w"/>
              <a:defRPr sz="900"/>
            </a:lvl3pPr>
            <a:lvl4pPr marL="12001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5000"/>
              <a:buFont typeface="Wingdings" panose="05000000000000000000" pitchFamily="2" charset="2"/>
              <a:buChar char="w"/>
              <a:defRPr sz="825"/>
            </a:lvl4pPr>
            <a:lvl5pPr marL="1543050" indent="-171450">
              <a:lnSpc>
                <a:spcPct val="120000"/>
              </a:lnSpc>
              <a:spcAft>
                <a:spcPts val="450"/>
              </a:spcAft>
              <a:buClr>
                <a:schemeClr val="bg2">
                  <a:lumMod val="75000"/>
                </a:schemeClr>
              </a:buClr>
              <a:buSzPct val="70000"/>
              <a:buFont typeface="Wingdings" panose="05000000000000000000" pitchFamily="2" charset="2"/>
              <a:buChar char="w"/>
              <a:defRPr sz="825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B360F97-FBF1-4ED8-8506-9736775BEEBF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573232" y="6219643"/>
            <a:ext cx="4937760" cy="320040"/>
          </a:xfrm>
          <a:prstGeom prst="rect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 defTabSz="342900" rtl="0" eaLnBrk="1" latinLnBrk="0" hangingPunct="1">
              <a:lnSpc>
                <a:spcPct val="114000"/>
              </a:lnSpc>
              <a:spcBef>
                <a:spcPct val="0"/>
              </a:spcBef>
              <a:buNone/>
              <a:defRPr lang="en-US" sz="1050" kern="1200" spc="75" dirty="0">
                <a:solidFill>
                  <a:schemeClr val="bg1"/>
                </a:solidFill>
                <a:latin typeface="Raleway Medium" panose="020B0603030101060003" pitchFamily="34" charset="0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QUOTE TEXT</a:t>
            </a:r>
          </a:p>
        </p:txBody>
      </p:sp>
      <p:sp>
        <p:nvSpPr>
          <p:cNvPr id="12" name="Slide Number Placeholder 10">
            <a:extLst>
              <a:ext uri="{FF2B5EF4-FFF2-40B4-BE49-F238E27FC236}">
                <a16:creationId xmlns:a16="http://schemas.microsoft.com/office/drawing/2014/main" id="{983C8A45-BA37-4662-AB47-A55C4A80E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1BC3B020-013D-4634-9E09-3DE706AA15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944" y="1061388"/>
            <a:ext cx="1756139" cy="272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7115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 hidden="1">
            <a:extLst>
              <a:ext uri="{FF2B5EF4-FFF2-40B4-BE49-F238E27FC236}">
                <a16:creationId xmlns:a16="http://schemas.microsoft.com/office/drawing/2014/main" id="{0150391D-2F43-451D-8C44-788908D08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3200"/>
          <a:stretch/>
        </p:blipFill>
        <p:spPr>
          <a:xfrm>
            <a:off x="8679719" y="6409894"/>
            <a:ext cx="274320" cy="260514"/>
          </a:xfrm>
          <a:prstGeom prst="rect">
            <a:avLst/>
          </a:prstGeom>
        </p:spPr>
      </p:pic>
      <p:sp>
        <p:nvSpPr>
          <p:cNvPr id="5" name="Slide Number Placeholder 10">
            <a:extLst>
              <a:ext uri="{FF2B5EF4-FFF2-40B4-BE49-F238E27FC236}">
                <a16:creationId xmlns:a16="http://schemas.microsoft.com/office/drawing/2014/main" id="{294BB5CD-1380-470E-9803-158D4D496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 flipV="1">
            <a:off x="8748299" y="1843992"/>
            <a:ext cx="20574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 dirty="0"/>
              <a:t>  </a:t>
            </a:r>
            <a:r>
              <a:rPr lang="en-CA" b="0" spc="150" dirty="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2917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A0218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Commercial Confidential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A0A70C-425C-4A38-88C5-46C5803339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8066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2"/>
          <p:cNvSpPr>
            <a:spLocks noGrp="1"/>
          </p:cNvSpPr>
          <p:nvPr>
            <p:ph idx="14" hasCustomPrompt="1"/>
          </p:nvPr>
        </p:nvSpPr>
        <p:spPr>
          <a:xfrm>
            <a:off x="304800" y="306612"/>
            <a:ext cx="8077200" cy="321292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CA" sz="2400" b="1" kern="1200" dirty="0" smtClean="0">
                <a:solidFill>
                  <a:schemeClr val="tx2"/>
                </a:solidFill>
                <a:latin typeface="Avenir LT Std 45 Book" panose="020B0502020203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Font typeface="Calibri" panose="020F0502020204030204" pitchFamily="34" charset="0"/>
              <a:buNone/>
              <a:defRPr sz="2000"/>
            </a:lvl2pPr>
            <a:lvl3pPr marL="1143000" indent="-228600">
              <a:buFont typeface="Calibri" panose="020F0502020204030204" pitchFamily="34" charset="0"/>
              <a:buChar char="–"/>
              <a:defRPr sz="2000" baseline="0"/>
            </a:lvl3pPr>
          </a:lstStyle>
          <a:p>
            <a:pPr lvl="0"/>
            <a:r>
              <a:rPr lang="en-CA" dirty="0"/>
              <a:t>[Slide Description]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304800" y="876301"/>
            <a:ext cx="8077200" cy="5164954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1pPr>
            <a:lvl2pPr marL="630238" indent="-173038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2pPr>
            <a:lvl3pPr marL="1076325" indent="-161925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3pPr>
            <a:lvl4pPr marL="1524000" indent="-152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4pPr>
            <a:lvl5pPr marL="1971675" indent="-142875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E2955B-FA1C-4A6A-9F30-FBB2E110F896}"/>
              </a:ext>
            </a:extLst>
          </p:cNvPr>
          <p:cNvSpPr txBox="1"/>
          <p:nvPr userDrawn="1"/>
        </p:nvSpPr>
        <p:spPr>
          <a:xfrm>
            <a:off x="8707835" y="6339200"/>
            <a:ext cx="436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48BAF5D-DA28-45A8-96B7-562A49D797FE}" type="slidenum">
              <a:rPr lang="en-CA" sz="1600" i="0" smtClean="0">
                <a:solidFill>
                  <a:schemeClr val="bg1"/>
                </a:solidFill>
                <a:latin typeface="Avenir Book"/>
                <a:cs typeface="Arial" panose="020B0604020202020204" pitchFamily="34" charset="0"/>
              </a:rPr>
              <a:t>‹#›</a:t>
            </a:fld>
            <a:endParaRPr lang="en-CA" sz="1600" i="0" dirty="0">
              <a:solidFill>
                <a:schemeClr val="bg1"/>
              </a:solidFill>
              <a:latin typeface="Avenir Book"/>
              <a:cs typeface="Arial" panose="020B0604020202020204" pitchFamily="34" charset="0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43EC0E5-8489-4AFE-9F7B-85F5C5E1AF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2733" y="6450719"/>
            <a:ext cx="7574784" cy="302532"/>
          </a:xfrm>
        </p:spPr>
        <p:txBody>
          <a:bodyPr lIns="0" tIns="0" rIns="0" bIns="0" anchor="b">
            <a:noAutofit/>
          </a:bodyPr>
          <a:lstStyle>
            <a:lvl1pPr marL="228600" indent="-228600">
              <a:lnSpc>
                <a:spcPct val="100000"/>
              </a:lnSpc>
              <a:spcBef>
                <a:spcPts val="100"/>
              </a:spcBef>
              <a:buFont typeface="+mj-lt"/>
              <a:buAutoNum type="arabicParenBoth"/>
              <a:defRPr sz="800" i="1" baseline="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1pPr>
            <a:lvl2pPr marL="441325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800" i="1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  <a:defRPr sz="8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  <a:defRPr sz="8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  <a:defRPr sz="8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footnote text here</a:t>
            </a:r>
          </a:p>
          <a:p>
            <a:pPr lvl="1"/>
            <a:r>
              <a:rPr lang="en-US" dirty="0"/>
              <a:t>Sub Bullet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20E570-C86C-4F9D-A270-99E57985DF0E}"/>
              </a:ext>
            </a:extLst>
          </p:cNvPr>
          <p:cNvSpPr txBox="1"/>
          <p:nvPr userDrawn="1"/>
        </p:nvSpPr>
        <p:spPr>
          <a:xfrm>
            <a:off x="8423251" y="6430841"/>
            <a:ext cx="436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48BAF5D-DA28-45A8-96B7-562A49D797FE}" type="slidenum">
              <a:rPr lang="en-CA" sz="1600" i="0" smtClean="0">
                <a:solidFill>
                  <a:srgbClr val="000090"/>
                </a:solidFill>
                <a:latin typeface="Avenir Book"/>
                <a:cs typeface="Arial" panose="020B0604020202020204" pitchFamily="34" charset="0"/>
              </a:rPr>
              <a:t>‹#›</a:t>
            </a:fld>
            <a:endParaRPr lang="en-CA" sz="1600" i="0" dirty="0">
              <a:solidFill>
                <a:srgbClr val="000090"/>
              </a:solidFill>
              <a:latin typeface="Avenir Book"/>
              <a:cs typeface="Arial" panose="020B0604020202020204" pitchFamily="34" charset="0"/>
            </a:endParaRPr>
          </a:p>
        </p:txBody>
      </p:sp>
      <p:pic>
        <p:nvPicPr>
          <p:cNvPr id="9" name="Picture 2" descr="Carbon Engineering">
            <a:extLst>
              <a:ext uri="{FF2B5EF4-FFF2-40B4-BE49-F238E27FC236}">
                <a16:creationId xmlns:a16="http://schemas.microsoft.com/office/drawing/2014/main" id="{BCFFA19F-D91C-4E2D-884B-8AD74D20A9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39" y="6466863"/>
            <a:ext cx="629760" cy="30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0678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pli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488681B-6DF7-4265-BD6D-F8187637BA8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0317" y="876301"/>
            <a:ext cx="8077200" cy="200055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300">
                <a:solidFill>
                  <a:schemeClr val="tx2"/>
                </a:solidFill>
                <a:latin typeface="Avenir Book"/>
                <a:cs typeface="Arial" panose="020B0604020202020204" pitchFamily="34" charset="0"/>
              </a:defRPr>
            </a:lvl1pPr>
            <a:lvl2pPr marL="630238" indent="-173038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3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2pPr>
            <a:lvl3pPr marL="1076325" indent="-161925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3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3pPr>
            <a:lvl4pPr marL="1524000" indent="-152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3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4pPr>
            <a:lvl5pPr marL="1971675" indent="-142875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3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CA" dirty="0"/>
              <a:t>[Strapline]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14" hasCustomPrompt="1"/>
          </p:nvPr>
        </p:nvSpPr>
        <p:spPr>
          <a:xfrm>
            <a:off x="304800" y="306612"/>
            <a:ext cx="8077200" cy="321292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CA" sz="2400" b="1" kern="1200" dirty="0" smtClean="0">
                <a:solidFill>
                  <a:schemeClr val="tx2"/>
                </a:solidFill>
                <a:latin typeface="Avenir LT Std 45 Book" panose="020B0502020203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Font typeface="Calibri" panose="020F0502020204030204" pitchFamily="34" charset="0"/>
              <a:buNone/>
              <a:defRPr sz="2000"/>
            </a:lvl2pPr>
            <a:lvl3pPr marL="1143000" indent="-228600">
              <a:buFont typeface="Calibri" panose="020F0502020204030204" pitchFamily="34" charset="0"/>
              <a:buChar char="–"/>
              <a:defRPr sz="2000" baseline="0"/>
            </a:lvl3pPr>
          </a:lstStyle>
          <a:p>
            <a:pPr lvl="0"/>
            <a:r>
              <a:rPr lang="en-CA" dirty="0"/>
              <a:t>[Slide Description]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304800" y="1231899"/>
            <a:ext cx="8077200" cy="4809355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1pPr>
            <a:lvl2pPr marL="630238" indent="-173038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2pPr>
            <a:lvl3pPr marL="1076325" indent="-161925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3pPr>
            <a:lvl4pPr marL="1524000" indent="-152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4pPr>
            <a:lvl5pPr marL="1971675" indent="-142875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E2955B-FA1C-4A6A-9F30-FBB2E110F896}"/>
              </a:ext>
            </a:extLst>
          </p:cNvPr>
          <p:cNvSpPr txBox="1"/>
          <p:nvPr userDrawn="1"/>
        </p:nvSpPr>
        <p:spPr>
          <a:xfrm>
            <a:off x="8707835" y="6339200"/>
            <a:ext cx="436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48BAF5D-DA28-45A8-96B7-562A49D797FE}" type="slidenum">
              <a:rPr lang="en-CA" sz="1600" i="0" smtClean="0">
                <a:solidFill>
                  <a:schemeClr val="bg1"/>
                </a:solidFill>
                <a:latin typeface="Avenir Book"/>
                <a:cs typeface="Arial" panose="020B0604020202020204" pitchFamily="34" charset="0"/>
              </a:rPr>
              <a:t>‹#›</a:t>
            </a:fld>
            <a:endParaRPr lang="en-CA" sz="1600" i="0" dirty="0">
              <a:solidFill>
                <a:schemeClr val="bg1"/>
              </a:solidFill>
              <a:latin typeface="Avenir Book"/>
              <a:cs typeface="Arial" panose="020B0604020202020204" pitchFamily="34" charset="0"/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4365264-95B8-4D93-B984-2DA517D405B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2733" y="6450719"/>
            <a:ext cx="7574784" cy="302532"/>
          </a:xfrm>
        </p:spPr>
        <p:txBody>
          <a:bodyPr lIns="0" tIns="0" rIns="0" bIns="0" anchor="b">
            <a:noAutofit/>
          </a:bodyPr>
          <a:lstStyle>
            <a:lvl1pPr marL="228600" indent="-228600">
              <a:lnSpc>
                <a:spcPct val="100000"/>
              </a:lnSpc>
              <a:spcBef>
                <a:spcPts val="100"/>
              </a:spcBef>
              <a:buFont typeface="+mj-lt"/>
              <a:buAutoNum type="arabicParenBoth"/>
              <a:defRPr sz="800" i="1" baseline="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1pPr>
            <a:lvl2pPr marL="441325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800" i="1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  <a:defRPr sz="8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  <a:defRPr sz="8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  <a:defRPr sz="8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footnote text here</a:t>
            </a:r>
          </a:p>
          <a:p>
            <a:pPr lvl="1"/>
            <a:r>
              <a:rPr lang="en-US" dirty="0"/>
              <a:t>Sub Bullet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0B4BB9-1286-4A57-BD33-A385E95CFCED}"/>
              </a:ext>
            </a:extLst>
          </p:cNvPr>
          <p:cNvSpPr txBox="1"/>
          <p:nvPr userDrawn="1"/>
        </p:nvSpPr>
        <p:spPr>
          <a:xfrm>
            <a:off x="8423251" y="6430841"/>
            <a:ext cx="436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48BAF5D-DA28-45A8-96B7-562A49D797FE}" type="slidenum">
              <a:rPr lang="en-CA" sz="1600" i="0" smtClean="0">
                <a:solidFill>
                  <a:srgbClr val="000090"/>
                </a:solidFill>
                <a:latin typeface="Avenir Book"/>
                <a:cs typeface="Arial" panose="020B0604020202020204" pitchFamily="34" charset="0"/>
              </a:rPr>
              <a:t>‹#›</a:t>
            </a:fld>
            <a:endParaRPr lang="en-CA" sz="1600" i="0" dirty="0">
              <a:solidFill>
                <a:srgbClr val="000090"/>
              </a:solidFill>
              <a:latin typeface="Avenir Book"/>
              <a:cs typeface="Arial" panose="020B0604020202020204" pitchFamily="34" charset="0"/>
            </a:endParaRPr>
          </a:p>
        </p:txBody>
      </p:sp>
      <p:pic>
        <p:nvPicPr>
          <p:cNvPr id="11" name="Picture 2" descr="Carbon Engineering">
            <a:extLst>
              <a:ext uri="{FF2B5EF4-FFF2-40B4-BE49-F238E27FC236}">
                <a16:creationId xmlns:a16="http://schemas.microsoft.com/office/drawing/2014/main" id="{8C2A800E-0088-4B32-B5E8-4F00F928D3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39" y="6466863"/>
            <a:ext cx="629760" cy="30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9189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80F4BD9-4A4D-4C21-B115-5BD252BFB7E4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698868" y="0"/>
            <a:ext cx="445132" cy="6858000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idx="14" hasCustomPrompt="1"/>
          </p:nvPr>
        </p:nvSpPr>
        <p:spPr>
          <a:xfrm>
            <a:off x="0" y="5058000"/>
            <a:ext cx="8707835" cy="1800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vert="horz" lIns="90000" tIns="324000" rIns="91440" bIns="45720" rtlCol="0" anchor="t">
            <a:noAutofit/>
          </a:bodyPr>
          <a:lstStyle>
            <a:lvl1pPr marL="355600" indent="0" algn="l">
              <a:buFont typeface="Arial" panose="020B0604020202020204" pitchFamily="34" charset="0"/>
              <a:buNone/>
              <a:defRPr lang="en-CA" sz="2400" b="1" kern="1200" dirty="0" smtClean="0">
                <a:solidFill>
                  <a:schemeClr val="tx2"/>
                </a:solidFill>
                <a:latin typeface="Avenir LT Std 45 Book" panose="020B0502020203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Font typeface="Calibri" panose="020F0502020204030204" pitchFamily="34" charset="0"/>
              <a:buNone/>
              <a:defRPr sz="2000"/>
            </a:lvl2pPr>
            <a:lvl3pPr marL="1143000" indent="-228600">
              <a:buFont typeface="Calibri" panose="020F0502020204030204" pitchFamily="34" charset="0"/>
              <a:buChar char="–"/>
              <a:defRPr sz="2000" baseline="0"/>
            </a:lvl3pPr>
          </a:lstStyle>
          <a:p>
            <a:pPr lvl="0"/>
            <a:r>
              <a:rPr lang="en-CA" dirty="0"/>
              <a:t>[Section Break]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idx="11" hasCustomPrompt="1"/>
          </p:nvPr>
        </p:nvSpPr>
        <p:spPr>
          <a:xfrm rot="16200000">
            <a:off x="6223725" y="3112014"/>
            <a:ext cx="5413350" cy="445130"/>
          </a:xfrm>
          <a:prstGeom prst="rect">
            <a:avLst/>
          </a:prstGeom>
          <a:noFill/>
        </p:spPr>
        <p:txBody>
          <a:bodyPr vert="horz" wrap="square" lIns="0" tIns="45720" rIns="91440" bIns="4572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 b="0" baseline="0">
                <a:solidFill>
                  <a:schemeClr val="bg1"/>
                </a:solidFill>
                <a:latin typeface="Avenir LT Std 55 Roman" panose="020B0503020203020204" pitchFamily="34" charset="0"/>
                <a:cs typeface="Arial" panose="020B0604020202020204" pitchFamily="34" charset="0"/>
              </a:defRPr>
            </a:lvl1pPr>
            <a:lvl2pPr marL="457200" indent="0">
              <a:buFont typeface="Calibri" panose="020F0502020204030204" pitchFamily="34" charset="0"/>
              <a:buNone/>
              <a:defRPr sz="2000"/>
            </a:lvl2pPr>
            <a:lvl3pPr marL="1143000" indent="-228600">
              <a:buFont typeface="Calibri" panose="020F0502020204030204" pitchFamily="34" charset="0"/>
              <a:buChar char="–"/>
              <a:defRPr sz="2000" baseline="0"/>
            </a:lvl3pPr>
          </a:lstStyle>
          <a:p>
            <a:pPr lvl="0"/>
            <a:r>
              <a:rPr lang="en-CA" dirty="0"/>
              <a:t>[Section Title]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E2955B-FA1C-4A6A-9F30-FBB2E110F896}"/>
              </a:ext>
            </a:extLst>
          </p:cNvPr>
          <p:cNvSpPr txBox="1"/>
          <p:nvPr userDrawn="1"/>
        </p:nvSpPr>
        <p:spPr>
          <a:xfrm>
            <a:off x="8707835" y="6339200"/>
            <a:ext cx="436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48BAF5D-DA28-45A8-96B7-562A49D797FE}" type="slidenum">
              <a:rPr lang="en-CA" sz="1600" i="0" smtClean="0">
                <a:solidFill>
                  <a:schemeClr val="bg1"/>
                </a:solidFill>
                <a:latin typeface="Avenir Book"/>
                <a:cs typeface="Arial" panose="020B0604020202020204" pitchFamily="34" charset="0"/>
              </a:rPr>
              <a:t>‹#›</a:t>
            </a:fld>
            <a:endParaRPr lang="en-CA" sz="1600" i="0" dirty="0">
              <a:solidFill>
                <a:schemeClr val="bg1"/>
              </a:solidFill>
              <a:latin typeface="Avenir Book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8181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80F4BD9-4A4D-4C21-B115-5BD252BFB7E4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698868" y="0"/>
            <a:ext cx="445132" cy="6858000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idx="14" hasCustomPrompt="1"/>
          </p:nvPr>
        </p:nvSpPr>
        <p:spPr>
          <a:xfrm>
            <a:off x="304800" y="306612"/>
            <a:ext cx="8077200" cy="321292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CA" sz="2400" b="1" kern="1200" dirty="0" smtClean="0">
                <a:solidFill>
                  <a:schemeClr val="tx2"/>
                </a:solidFill>
                <a:latin typeface="Avenir LT Std 45 Book" panose="020B0502020203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Font typeface="Calibri" panose="020F0502020204030204" pitchFamily="34" charset="0"/>
              <a:buNone/>
              <a:defRPr sz="2000"/>
            </a:lvl2pPr>
            <a:lvl3pPr marL="1143000" indent="-228600">
              <a:buFont typeface="Calibri" panose="020F0502020204030204" pitchFamily="34" charset="0"/>
              <a:buChar char="–"/>
              <a:defRPr sz="2000" baseline="0"/>
            </a:lvl3pPr>
          </a:lstStyle>
          <a:p>
            <a:pPr lvl="0"/>
            <a:r>
              <a:rPr lang="en-CA" dirty="0"/>
              <a:t>[Slide Description]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idx="11" hasCustomPrompt="1"/>
          </p:nvPr>
        </p:nvSpPr>
        <p:spPr>
          <a:xfrm rot="16200000">
            <a:off x="6223725" y="3112014"/>
            <a:ext cx="5413350" cy="445130"/>
          </a:xfrm>
          <a:prstGeom prst="rect">
            <a:avLst/>
          </a:prstGeom>
          <a:noFill/>
        </p:spPr>
        <p:txBody>
          <a:bodyPr vert="horz" wrap="square" lIns="0" tIns="45720" rIns="91440" bIns="4572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 b="0" baseline="0">
                <a:solidFill>
                  <a:schemeClr val="bg1"/>
                </a:solidFill>
                <a:latin typeface="Avenir LT Std 55 Roman" panose="020B0503020203020204" pitchFamily="34" charset="0"/>
                <a:cs typeface="Arial" panose="020B0604020202020204" pitchFamily="34" charset="0"/>
              </a:defRPr>
            </a:lvl1pPr>
            <a:lvl2pPr marL="457200" indent="0">
              <a:buFont typeface="Calibri" panose="020F0502020204030204" pitchFamily="34" charset="0"/>
              <a:buNone/>
              <a:defRPr sz="2000"/>
            </a:lvl2pPr>
            <a:lvl3pPr marL="1143000" indent="-228600">
              <a:buFont typeface="Calibri" panose="020F0502020204030204" pitchFamily="34" charset="0"/>
              <a:buChar char="–"/>
              <a:defRPr sz="2000" baseline="0"/>
            </a:lvl3pPr>
          </a:lstStyle>
          <a:p>
            <a:pPr lvl="0"/>
            <a:r>
              <a:rPr lang="en-CA" dirty="0"/>
              <a:t>[Section Title]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304800" y="876301"/>
            <a:ext cx="8077200" cy="5164954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1pPr>
            <a:lvl2pPr marL="630238" indent="-173038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2pPr>
            <a:lvl3pPr marL="1076325" indent="-161925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3pPr>
            <a:lvl4pPr marL="1524000" indent="-152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4pPr>
            <a:lvl5pPr marL="1971675" indent="-142875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E2955B-FA1C-4A6A-9F30-FBB2E110F896}"/>
              </a:ext>
            </a:extLst>
          </p:cNvPr>
          <p:cNvSpPr txBox="1"/>
          <p:nvPr userDrawn="1"/>
        </p:nvSpPr>
        <p:spPr>
          <a:xfrm>
            <a:off x="8707835" y="6339200"/>
            <a:ext cx="436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48BAF5D-DA28-45A8-96B7-562A49D797FE}" type="slidenum">
              <a:rPr lang="en-CA" sz="1600" i="0" smtClean="0">
                <a:solidFill>
                  <a:schemeClr val="bg1"/>
                </a:solidFill>
                <a:latin typeface="Avenir Book"/>
                <a:cs typeface="Arial" panose="020B0604020202020204" pitchFamily="34" charset="0"/>
              </a:rPr>
              <a:t>‹#›</a:t>
            </a:fld>
            <a:endParaRPr lang="en-CA" sz="1600" i="0" dirty="0">
              <a:solidFill>
                <a:schemeClr val="bg1"/>
              </a:solidFill>
              <a:latin typeface="Avenir Book"/>
              <a:cs typeface="Arial" panose="020B0604020202020204" pitchFamily="34" charset="0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43EC0E5-8489-4AFE-9F7B-85F5C5E1AF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2733" y="6450719"/>
            <a:ext cx="7574784" cy="302532"/>
          </a:xfrm>
        </p:spPr>
        <p:txBody>
          <a:bodyPr lIns="0" tIns="0" rIns="0" bIns="0" anchor="b">
            <a:noAutofit/>
          </a:bodyPr>
          <a:lstStyle>
            <a:lvl1pPr marL="228600" indent="-228600">
              <a:lnSpc>
                <a:spcPct val="100000"/>
              </a:lnSpc>
              <a:spcBef>
                <a:spcPts val="100"/>
              </a:spcBef>
              <a:buFont typeface="+mj-lt"/>
              <a:buAutoNum type="arabicParenBoth"/>
              <a:defRPr sz="800" i="1" baseline="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1pPr>
            <a:lvl2pPr marL="441325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800" i="1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  <a:defRPr sz="8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  <a:defRPr sz="8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  <a:defRPr sz="8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footnote text here</a:t>
            </a:r>
          </a:p>
          <a:p>
            <a:pPr lvl="1"/>
            <a:r>
              <a:rPr lang="en-US" dirty="0"/>
              <a:t>Sub Bullet</a:t>
            </a:r>
          </a:p>
        </p:txBody>
      </p:sp>
      <p:pic>
        <p:nvPicPr>
          <p:cNvPr id="9" name="Picture 2" descr="Carbon Engineering">
            <a:extLst>
              <a:ext uri="{FF2B5EF4-FFF2-40B4-BE49-F238E27FC236}">
                <a16:creationId xmlns:a16="http://schemas.microsoft.com/office/drawing/2014/main" id="{6F22F074-42A2-4F4E-85AC-9569274A44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39" y="6466863"/>
            <a:ext cx="629760" cy="30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7365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A0218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Commercial Confidential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A0A70C-425C-4A38-88C5-46C5803339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4604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rapli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488681B-6DF7-4265-BD6D-F8187637BA8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0317" y="876301"/>
            <a:ext cx="8077200" cy="200055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300">
                <a:solidFill>
                  <a:schemeClr val="tx2"/>
                </a:solidFill>
                <a:latin typeface="Avenir Book"/>
                <a:cs typeface="Arial" panose="020B0604020202020204" pitchFamily="34" charset="0"/>
              </a:defRPr>
            </a:lvl1pPr>
            <a:lvl2pPr marL="630238" indent="-173038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3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2pPr>
            <a:lvl3pPr marL="1076325" indent="-161925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3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3pPr>
            <a:lvl4pPr marL="1524000" indent="-152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3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4pPr>
            <a:lvl5pPr marL="1971675" indent="-142875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3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CA" dirty="0"/>
              <a:t>[Strapline]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0F4BD9-4A4D-4C21-B115-5BD252BFB7E4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698868" y="0"/>
            <a:ext cx="445132" cy="6858000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idx="14" hasCustomPrompt="1"/>
          </p:nvPr>
        </p:nvSpPr>
        <p:spPr>
          <a:xfrm>
            <a:off x="304800" y="306612"/>
            <a:ext cx="8077200" cy="321292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CA" sz="2400" b="1" kern="1200" dirty="0" smtClean="0">
                <a:solidFill>
                  <a:schemeClr val="tx2"/>
                </a:solidFill>
                <a:latin typeface="Avenir LT Std 45 Book" panose="020B0502020203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Font typeface="Calibri" panose="020F0502020204030204" pitchFamily="34" charset="0"/>
              <a:buNone/>
              <a:defRPr sz="2000"/>
            </a:lvl2pPr>
            <a:lvl3pPr marL="1143000" indent="-228600">
              <a:buFont typeface="Calibri" panose="020F0502020204030204" pitchFamily="34" charset="0"/>
              <a:buChar char="–"/>
              <a:defRPr sz="2000" baseline="0"/>
            </a:lvl3pPr>
          </a:lstStyle>
          <a:p>
            <a:pPr lvl="0"/>
            <a:r>
              <a:rPr lang="en-CA" dirty="0"/>
              <a:t>[Slide Description]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idx="11" hasCustomPrompt="1"/>
          </p:nvPr>
        </p:nvSpPr>
        <p:spPr>
          <a:xfrm rot="16200000">
            <a:off x="6223725" y="3112014"/>
            <a:ext cx="5413350" cy="445130"/>
          </a:xfrm>
          <a:prstGeom prst="rect">
            <a:avLst/>
          </a:prstGeom>
          <a:noFill/>
        </p:spPr>
        <p:txBody>
          <a:bodyPr vert="horz" wrap="square" lIns="0" tIns="45720" rIns="91440" bIns="4572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 b="0" baseline="0">
                <a:solidFill>
                  <a:schemeClr val="bg1"/>
                </a:solidFill>
                <a:latin typeface="Avenir LT Std 55 Roman" panose="020B0503020203020204" pitchFamily="34" charset="0"/>
                <a:cs typeface="Arial" panose="020B0604020202020204" pitchFamily="34" charset="0"/>
              </a:defRPr>
            </a:lvl1pPr>
            <a:lvl2pPr marL="457200" indent="0">
              <a:buFont typeface="Calibri" panose="020F0502020204030204" pitchFamily="34" charset="0"/>
              <a:buNone/>
              <a:defRPr sz="2000"/>
            </a:lvl2pPr>
            <a:lvl3pPr marL="1143000" indent="-228600">
              <a:buFont typeface="Calibri" panose="020F0502020204030204" pitchFamily="34" charset="0"/>
              <a:buChar char="–"/>
              <a:defRPr sz="2000" baseline="0"/>
            </a:lvl3pPr>
          </a:lstStyle>
          <a:p>
            <a:pPr lvl="0"/>
            <a:r>
              <a:rPr lang="en-CA" dirty="0"/>
              <a:t>[Section Title]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304800" y="1231899"/>
            <a:ext cx="8077200" cy="4809355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1pPr>
            <a:lvl2pPr marL="630238" indent="-173038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2pPr>
            <a:lvl3pPr marL="1076325" indent="-161925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3pPr>
            <a:lvl4pPr marL="1524000" indent="-152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4pPr>
            <a:lvl5pPr marL="1971675" indent="-142875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E2955B-FA1C-4A6A-9F30-FBB2E110F896}"/>
              </a:ext>
            </a:extLst>
          </p:cNvPr>
          <p:cNvSpPr txBox="1"/>
          <p:nvPr userDrawn="1"/>
        </p:nvSpPr>
        <p:spPr>
          <a:xfrm>
            <a:off x="8707835" y="6339200"/>
            <a:ext cx="436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48BAF5D-DA28-45A8-96B7-562A49D797FE}" type="slidenum">
              <a:rPr lang="en-CA" sz="1600" i="0" smtClean="0">
                <a:solidFill>
                  <a:schemeClr val="bg1"/>
                </a:solidFill>
                <a:latin typeface="Avenir Book"/>
                <a:cs typeface="Arial" panose="020B0604020202020204" pitchFamily="34" charset="0"/>
              </a:rPr>
              <a:t>‹#›</a:t>
            </a:fld>
            <a:endParaRPr lang="en-CA" sz="1600" i="0" dirty="0">
              <a:solidFill>
                <a:schemeClr val="bg1"/>
              </a:solidFill>
              <a:latin typeface="Avenir Book"/>
              <a:cs typeface="Arial" panose="020B0604020202020204" pitchFamily="34" charset="0"/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4365264-95B8-4D93-B984-2DA517D405B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2733" y="6450719"/>
            <a:ext cx="7574784" cy="302532"/>
          </a:xfrm>
        </p:spPr>
        <p:txBody>
          <a:bodyPr lIns="0" tIns="0" rIns="0" bIns="0" anchor="b">
            <a:noAutofit/>
          </a:bodyPr>
          <a:lstStyle>
            <a:lvl1pPr marL="228600" indent="-228600">
              <a:lnSpc>
                <a:spcPct val="100000"/>
              </a:lnSpc>
              <a:spcBef>
                <a:spcPts val="100"/>
              </a:spcBef>
              <a:buFont typeface="+mj-lt"/>
              <a:buAutoNum type="arabicParenBoth"/>
              <a:defRPr sz="800" i="1" baseline="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1pPr>
            <a:lvl2pPr marL="441325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800" i="1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  <a:defRPr sz="8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  <a:defRPr sz="8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  <a:defRPr sz="8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footnote text here</a:t>
            </a:r>
          </a:p>
          <a:p>
            <a:pPr lvl="1"/>
            <a:r>
              <a:rPr lang="en-US" dirty="0"/>
              <a:t>Sub Bullet</a:t>
            </a:r>
          </a:p>
        </p:txBody>
      </p:sp>
      <p:pic>
        <p:nvPicPr>
          <p:cNvPr id="13" name="Picture 12" descr="Carbon Engineering">
            <a:extLst>
              <a:ext uri="{FF2B5EF4-FFF2-40B4-BE49-F238E27FC236}">
                <a16:creationId xmlns:a16="http://schemas.microsoft.com/office/drawing/2014/main" id="{7832621C-70D9-4B82-942B-FDB81CBD7E3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3" y="6450719"/>
            <a:ext cx="629760" cy="30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445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80F4BD9-4A4D-4C21-B115-5BD252BFB7E4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698868" y="0"/>
            <a:ext cx="445132" cy="6858000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idx="14" hasCustomPrompt="1"/>
          </p:nvPr>
        </p:nvSpPr>
        <p:spPr>
          <a:xfrm>
            <a:off x="304800" y="306612"/>
            <a:ext cx="8077200" cy="321292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CA" sz="2400" b="1" kern="1200" dirty="0" smtClean="0">
                <a:solidFill>
                  <a:schemeClr val="tx2"/>
                </a:solidFill>
                <a:latin typeface="Avenir LT Std 45 Book" panose="020B0502020203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Font typeface="Calibri" panose="020F0502020204030204" pitchFamily="34" charset="0"/>
              <a:buNone/>
              <a:defRPr sz="2000"/>
            </a:lvl2pPr>
            <a:lvl3pPr marL="1143000" indent="-228600">
              <a:buFont typeface="Calibri" panose="020F0502020204030204" pitchFamily="34" charset="0"/>
              <a:buChar char="–"/>
              <a:defRPr sz="2000" baseline="0"/>
            </a:lvl3pPr>
          </a:lstStyle>
          <a:p>
            <a:pPr lvl="0"/>
            <a:r>
              <a:rPr lang="en-CA" dirty="0"/>
              <a:t>[Slide Description]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idx="11" hasCustomPrompt="1"/>
          </p:nvPr>
        </p:nvSpPr>
        <p:spPr>
          <a:xfrm rot="16200000">
            <a:off x="6223725" y="3112014"/>
            <a:ext cx="5413350" cy="445130"/>
          </a:xfrm>
          <a:prstGeom prst="rect">
            <a:avLst/>
          </a:prstGeom>
          <a:noFill/>
        </p:spPr>
        <p:txBody>
          <a:bodyPr vert="horz" wrap="square" lIns="0" tIns="45720" rIns="91440" bIns="4572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 b="0" baseline="0">
                <a:solidFill>
                  <a:schemeClr val="bg1"/>
                </a:solidFill>
                <a:latin typeface="Avenir LT Std 55 Roman" panose="020B0503020203020204" pitchFamily="34" charset="0"/>
                <a:cs typeface="Arial" panose="020B0604020202020204" pitchFamily="34" charset="0"/>
              </a:defRPr>
            </a:lvl1pPr>
            <a:lvl2pPr marL="457200" indent="0">
              <a:buFont typeface="Calibri" panose="020F0502020204030204" pitchFamily="34" charset="0"/>
              <a:buNone/>
              <a:defRPr sz="2000"/>
            </a:lvl2pPr>
            <a:lvl3pPr marL="1143000" indent="-228600">
              <a:buFont typeface="Calibri" panose="020F0502020204030204" pitchFamily="34" charset="0"/>
              <a:buChar char="–"/>
              <a:defRPr sz="2000" baseline="0"/>
            </a:lvl3pPr>
          </a:lstStyle>
          <a:p>
            <a:pPr lvl="0"/>
            <a:r>
              <a:rPr lang="en-CA" dirty="0"/>
              <a:t>[Section Title]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304800" y="876301"/>
            <a:ext cx="8077200" cy="5164954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1pPr>
            <a:lvl2pPr marL="630238" indent="-173038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2pPr>
            <a:lvl3pPr marL="1076325" indent="-161925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3pPr>
            <a:lvl4pPr marL="1524000" indent="-152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4pPr>
            <a:lvl5pPr marL="1971675" indent="-142875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200">
                <a:solidFill>
                  <a:srgbClr val="6D6E71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1" y="6339200"/>
            <a:ext cx="8394066" cy="302532"/>
          </a:xfrm>
        </p:spPr>
        <p:txBody>
          <a:bodyPr lIns="0" tIns="0" rIns="0" bIns="0" anchor="b">
            <a:noAutofit/>
          </a:bodyPr>
          <a:lstStyle>
            <a:lvl1pPr marL="228600" indent="-228600">
              <a:lnSpc>
                <a:spcPct val="100000"/>
              </a:lnSpc>
              <a:spcBef>
                <a:spcPts val="100"/>
              </a:spcBef>
              <a:buFont typeface="+mj-lt"/>
              <a:buAutoNum type="arabicParenBoth"/>
              <a:defRPr sz="800" i="1" baseline="0">
                <a:solidFill>
                  <a:srgbClr val="6D6E7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441325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800" i="1">
                <a:solidFill>
                  <a:srgbClr val="6D6E7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  <a:defRPr sz="8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  <a:defRPr sz="8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  <a:defRPr sz="8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Insert footnote text here</a:t>
            </a:r>
          </a:p>
          <a:p>
            <a:pPr lvl="1"/>
            <a:r>
              <a:rPr lang="en-US" dirty="0"/>
              <a:t>Sub Bullet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E2955B-FA1C-4A6A-9F30-FBB2E110F896}"/>
              </a:ext>
            </a:extLst>
          </p:cNvPr>
          <p:cNvSpPr txBox="1"/>
          <p:nvPr userDrawn="1"/>
        </p:nvSpPr>
        <p:spPr>
          <a:xfrm>
            <a:off x="8707835" y="6339200"/>
            <a:ext cx="436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48BAF5D-DA28-45A8-96B7-562A49D797FE}" type="slidenum">
              <a:rPr lang="en-CA" sz="1600" i="0" smtClean="0">
                <a:solidFill>
                  <a:schemeClr val="bg1"/>
                </a:solidFill>
                <a:latin typeface="Avenir Book"/>
                <a:cs typeface="Arial" panose="020B0604020202020204" pitchFamily="34" charset="0"/>
              </a:rPr>
              <a:t>‹#›</a:t>
            </a:fld>
            <a:endParaRPr lang="en-CA" sz="1600" i="0" dirty="0">
              <a:solidFill>
                <a:schemeClr val="bg1"/>
              </a:solidFill>
              <a:latin typeface="Avenir Book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6D667F-141F-4C11-A363-E3A0F72252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7757" y="6211217"/>
            <a:ext cx="1009505" cy="48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728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2"/>
          <p:cNvSpPr>
            <a:spLocks noGrp="1"/>
          </p:cNvSpPr>
          <p:nvPr>
            <p:ph idx="14" hasCustomPrompt="1"/>
          </p:nvPr>
        </p:nvSpPr>
        <p:spPr>
          <a:xfrm>
            <a:off x="445134" y="306612"/>
            <a:ext cx="8253734" cy="32129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CA" sz="1600" b="1" kern="1200" dirty="0" smtClean="0">
                <a:solidFill>
                  <a:srgbClr val="B7198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Font typeface="Calibri" panose="020F0502020204030204" pitchFamily="34" charset="0"/>
              <a:buNone/>
              <a:defRPr sz="2000"/>
            </a:lvl2pPr>
            <a:lvl3pPr marL="1143000" indent="-228600">
              <a:buFont typeface="Calibri" panose="020F0502020204030204" pitchFamily="34" charset="0"/>
              <a:buChar char="–"/>
              <a:defRPr sz="2000" baseline="0"/>
            </a:lvl3pPr>
          </a:lstStyle>
          <a:p>
            <a:pPr lvl="0"/>
            <a:r>
              <a:rPr lang="en-CA" dirty="0"/>
              <a:t>[Section Title]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idx="11" hasCustomPrompt="1"/>
          </p:nvPr>
        </p:nvSpPr>
        <p:spPr>
          <a:xfrm>
            <a:off x="445134" y="704627"/>
            <a:ext cx="8253734" cy="478713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vert="horz" wrap="square" lIns="0" tIns="45720" rIns="91440" bIns="45720" rtlCol="0" anchor="ctr">
            <a:noAutofit/>
          </a:bodyPr>
          <a:lstStyle>
            <a:lvl1pPr marL="179388" indent="0">
              <a:buFont typeface="Arial" panose="020B0604020202020204" pitchFamily="34" charset="0"/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Calibri" panose="020F0502020204030204" pitchFamily="34" charset="0"/>
              <a:buNone/>
              <a:defRPr sz="2000"/>
            </a:lvl2pPr>
            <a:lvl3pPr marL="1143000" indent="-228600">
              <a:buFont typeface="Calibri" panose="020F0502020204030204" pitchFamily="34" charset="0"/>
              <a:buChar char="–"/>
              <a:defRPr sz="2000" baseline="0"/>
            </a:lvl3pPr>
          </a:lstStyle>
          <a:p>
            <a:pPr lvl="0"/>
            <a:r>
              <a:rPr lang="en-CA" dirty="0"/>
              <a:t>[Slide Description]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45134" y="1407599"/>
            <a:ext cx="6473193" cy="4633655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4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238" indent="-173038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4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76325" indent="-161925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4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24000" indent="-152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4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71675" indent="-142875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‒"/>
              <a:defRPr sz="14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27" name="Slide Number Placeholder 3"/>
          <p:cNvSpPr txBox="1">
            <a:spLocks/>
          </p:cNvSpPr>
          <p:nvPr userDrawn="1"/>
        </p:nvSpPr>
        <p:spPr bwMode="white">
          <a:xfrm>
            <a:off x="8434418" y="6605279"/>
            <a:ext cx="644000" cy="303873"/>
          </a:xfrm>
          <a:prstGeom prst="rect">
            <a:avLst/>
          </a:prstGeom>
        </p:spPr>
        <p:txBody>
          <a:bodyPr lIns="0"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4EC2DE6-D5A1-4B1E-AB3C-B1B8C155DC82}" type="slidenum">
              <a:rPr lang="en-US" sz="1400" b="1" smtClean="0">
                <a:solidFill>
                  <a:srgbClr val="B719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b="1" dirty="0">
              <a:solidFill>
                <a:srgbClr val="B719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 descr="Carbon Engineering">
            <a:extLst>
              <a:ext uri="{FF2B5EF4-FFF2-40B4-BE49-F238E27FC236}">
                <a16:creationId xmlns:a16="http://schemas.microsoft.com/office/drawing/2014/main" id="{B90FD9B1-F6C5-4A28-8A90-6847CF55F2B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23" b="25509"/>
          <a:stretch/>
        </p:blipFill>
        <p:spPr bwMode="auto">
          <a:xfrm>
            <a:off x="73827" y="6442712"/>
            <a:ext cx="535589" cy="38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2284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A0218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22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Commercial Confidential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EB8EB-6E8C-4A00-A29A-17B9737D42D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965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CE9968A2-0039-4345-BEB3-5759969FD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71A4119-79FE-46D0-AD19-AC53C8CA4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lvl="2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lvl="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n-US" dirty="0"/>
              <a:t>Fourth level</a:t>
            </a:r>
          </a:p>
          <a:p>
            <a:pPr lvl="4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BDA2EBCD-DDA7-4F19-8D47-AD9C099B72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D00CC-1C49-419F-9095-6CFFC1F17BEC}" type="datetime1">
              <a:rPr lang="en-CA" smtClean="0"/>
              <a:t>2025-11-09</a:t>
            </a:fld>
            <a:endParaRPr lang="en-CA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A188BD3-492C-4EC7-A8A1-D8B72EA402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E8B2032-3A57-4357-A360-F003BF0376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89C17-26EB-420F-9224-CD470244BE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8485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  <p:sldLayoutId id="2147483708" r:id="rId22"/>
    <p:sldLayoutId id="2147483709" r:id="rId23"/>
    <p:sldLayoutId id="2147483710" r:id="rId24"/>
    <p:sldLayoutId id="2147483711" r:id="rId25"/>
    <p:sldLayoutId id="2147483712" r:id="rId26"/>
    <p:sldLayoutId id="2147483713" r:id="rId27"/>
    <p:sldLayoutId id="2147483726" r:id="rId28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95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´"/>
        <a:defRPr lang="en-US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bg2">
            <a:lumMod val="75000"/>
          </a:schemeClr>
        </a:buClr>
        <a:buFont typeface="Wingdings" panose="05000000000000000000" pitchFamily="2" charset="2"/>
        <a:buChar char="w"/>
        <a:defRPr lang="en-US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bg2">
            <a:lumMod val="75000"/>
          </a:schemeClr>
        </a:buClr>
        <a:buFont typeface="Wingdings" panose="05000000000000000000" pitchFamily="2" charset="2"/>
        <a:buChar char="w"/>
        <a:defRPr lang="en-US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bg2">
            <a:lumMod val="75000"/>
          </a:schemeClr>
        </a:buClr>
        <a:buFont typeface="Wingdings" panose="05000000000000000000" pitchFamily="2" charset="2"/>
        <a:buChar char="w"/>
        <a:defRPr lang="en-US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bg2">
            <a:lumMod val="75000"/>
          </a:schemeClr>
        </a:buClr>
        <a:buFont typeface="Wingdings" panose="05000000000000000000" pitchFamily="2" charset="2"/>
        <a:buChar char="w"/>
        <a:defRPr lang="en-CA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0859F-7A75-E748-A511-C0B6EBB910E7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E41C7-3728-8D4B-96E0-320AA3537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26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3" r:id="rId8"/>
    <p:sldLayoutId id="2147483724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2.jpg"/><Relationship Id="rId4" Type="http://schemas.openxmlformats.org/officeDocument/2006/relationships/image" Target="../media/image4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emf"/><Relationship Id="rId7" Type="http://schemas.openxmlformats.org/officeDocument/2006/relationships/image" Target="../media/image4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1.jpeg"/><Relationship Id="rId4" Type="http://schemas.openxmlformats.org/officeDocument/2006/relationships/image" Target="../media/image5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6" t="18161" r="14494" b="12999"/>
          <a:stretch/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9026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83C3D854-89E0-4220-9F5D-CD1D29C90BDA}"/>
              </a:ext>
            </a:extLst>
          </p:cNvPr>
          <p:cNvSpPr>
            <a:spLocks noChangeArrowheads="1"/>
          </p:cNvSpPr>
          <p:nvPr/>
        </p:nvSpPr>
        <p:spPr bwMode="gray">
          <a:xfrm>
            <a:off x="695279" y="6451494"/>
            <a:ext cx="786089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charset="2"/>
              <a:buNone/>
              <a:tabLst/>
              <a:defRPr/>
            </a:pP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charset="0"/>
                <a:ea typeface="+mn-ea"/>
                <a:cs typeface="+mn-cs"/>
              </a:rPr>
              <a:t>Hardware-focused business-oriented development from day one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65C00A1-DC33-425B-9941-328A1A0C01BE}"/>
              </a:ext>
            </a:extLst>
          </p:cNvPr>
          <p:cNvCxnSpPr>
            <a:cxnSpLocks/>
          </p:cNvCxnSpPr>
          <p:nvPr/>
        </p:nvCxnSpPr>
        <p:spPr>
          <a:xfrm>
            <a:off x="445919" y="6381568"/>
            <a:ext cx="83663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2" descr="C:\Documents and Settings\Geoff Holmes\My Documents\Thesis\Presentation\2005 and 2008 Towers.PNG">
            <a:extLst>
              <a:ext uri="{FF2B5EF4-FFF2-40B4-BE49-F238E27FC236}">
                <a16:creationId xmlns:a16="http://schemas.microsoft.com/office/drawing/2014/main" id="{47548695-8699-4946-8928-B688225D35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t="3397" r="50000" b="5981"/>
          <a:stretch/>
        </p:blipFill>
        <p:spPr bwMode="auto">
          <a:xfrm>
            <a:off x="171941" y="174692"/>
            <a:ext cx="2124000" cy="2886076"/>
          </a:xfrm>
          <a:prstGeom prst="rect">
            <a:avLst/>
          </a:prstGeom>
          <a:noFill/>
        </p:spPr>
      </p:pic>
      <p:pic>
        <p:nvPicPr>
          <p:cNvPr id="21" name="Picture 2" descr="C:\Documents and Settings\Geoff Holmes\My Documents\Thesis\Presentation\2005 and 2008 Towers.PNG">
            <a:extLst>
              <a:ext uri="{FF2B5EF4-FFF2-40B4-BE49-F238E27FC236}">
                <a16:creationId xmlns:a16="http://schemas.microsoft.com/office/drawing/2014/main" id="{7CBB0F6A-A097-447D-865C-228AACDF71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50927" t="9525"/>
          <a:stretch/>
        </p:blipFill>
        <p:spPr bwMode="auto">
          <a:xfrm>
            <a:off x="2419714" y="174692"/>
            <a:ext cx="2088000" cy="2886076"/>
          </a:xfrm>
          <a:prstGeom prst="rect">
            <a:avLst/>
          </a:prstGeom>
          <a:noFill/>
        </p:spPr>
      </p:pic>
      <p:pic>
        <p:nvPicPr>
          <p:cNvPr id="23" name="Picture 22" descr="DSCN9810.JPG">
            <a:extLst>
              <a:ext uri="{FF2B5EF4-FFF2-40B4-BE49-F238E27FC236}">
                <a16:creationId xmlns:a16="http://schemas.microsoft.com/office/drawing/2014/main" id="{D5BBBA2D-94EE-4B1C-B63D-D92298B67B5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154" t="7870" r="30167" b="1775"/>
          <a:stretch/>
        </p:blipFill>
        <p:spPr>
          <a:xfrm>
            <a:off x="4625725" y="174692"/>
            <a:ext cx="2083981" cy="288225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8E89363-F91A-44F3-802D-5ACABB9EC4FA}"/>
              </a:ext>
            </a:extLst>
          </p:cNvPr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10639" r="42674"/>
          <a:stretch/>
        </p:blipFill>
        <p:spPr>
          <a:xfrm>
            <a:off x="6848061" y="174692"/>
            <a:ext cx="2088000" cy="2882256"/>
          </a:xfrm>
          <a:prstGeom prst="rect">
            <a:avLst/>
          </a:prstGeom>
          <a:ln w="25400">
            <a:noFill/>
          </a:ln>
        </p:spPr>
      </p:pic>
      <p:pic>
        <p:nvPicPr>
          <p:cNvPr id="26" name="Picture 25" descr="IMGP0050.JPG">
            <a:extLst>
              <a:ext uri="{FF2B5EF4-FFF2-40B4-BE49-F238E27FC236}">
                <a16:creationId xmlns:a16="http://schemas.microsoft.com/office/drawing/2014/main" id="{55651C43-5D43-4F77-9493-11A73806E98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3464"/>
          <a:stretch/>
        </p:blipFill>
        <p:spPr>
          <a:xfrm>
            <a:off x="151402" y="3531883"/>
            <a:ext cx="3231911" cy="237475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B24ADAF-B66A-48FE-9586-993225275F64}"/>
              </a:ext>
            </a:extLst>
          </p:cNvPr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56"/>
          <a:stretch/>
        </p:blipFill>
        <p:spPr>
          <a:xfrm>
            <a:off x="3561874" y="3531883"/>
            <a:ext cx="2020252" cy="2374752"/>
          </a:xfrm>
          <a:prstGeom prst="rect">
            <a:avLst/>
          </a:prstGeom>
          <a:ln w="25400">
            <a:noFill/>
          </a:ln>
        </p:spPr>
      </p:pic>
      <p:pic>
        <p:nvPicPr>
          <p:cNvPr id="29" name="Picture 2" descr="D:\Google Drive Local\CE BD share\CE Pictures\- Pembina Site Tour\25975594134_9f42927953_o.jpg">
            <a:extLst>
              <a:ext uri="{FF2B5EF4-FFF2-40B4-BE49-F238E27FC236}">
                <a16:creationId xmlns:a16="http://schemas.microsoft.com/office/drawing/2014/main" id="{85767C3E-17DC-4A16-960D-52B1E37BA9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0"/>
          <a:stretch/>
        </p:blipFill>
        <p:spPr bwMode="auto">
          <a:xfrm>
            <a:off x="5760687" y="3523627"/>
            <a:ext cx="3177343" cy="238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BBD169A-030F-415F-ADD9-C7DE921A880A}"/>
              </a:ext>
            </a:extLst>
          </p:cNvPr>
          <p:cNvSpPr txBox="1"/>
          <p:nvPr/>
        </p:nvSpPr>
        <p:spPr>
          <a:xfrm>
            <a:off x="96220" y="3078972"/>
            <a:ext cx="2199721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6D716E"/>
                </a:solidFill>
                <a:effectLst/>
                <a:uLnTx/>
                <a:uFillTx/>
                <a:latin typeface="Avenir LT Std 45 Book" panose="020B0502020203020204" pitchFamily="34" charset="0"/>
                <a:ea typeface="+mn-ea"/>
                <a:cs typeface="+mn-cs"/>
              </a:rPr>
              <a:t>2005: Spray Tower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2A92CC0-243F-4FF2-BC1E-9D639FAAF13B}"/>
              </a:ext>
            </a:extLst>
          </p:cNvPr>
          <p:cNvSpPr txBox="1"/>
          <p:nvPr/>
        </p:nvSpPr>
        <p:spPr>
          <a:xfrm>
            <a:off x="2363853" y="3072838"/>
            <a:ext cx="2199721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6D716E"/>
                </a:solidFill>
                <a:effectLst/>
                <a:uLnTx/>
                <a:uFillTx/>
                <a:latin typeface="Avenir LT Std 45 Book" panose="020B0502020203020204" pitchFamily="34" charset="0"/>
                <a:ea typeface="+mn-ea"/>
                <a:cs typeface="+mn-cs"/>
              </a:rPr>
              <a:t>2008: Packed Tower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F0D429-4BBA-42CE-9243-47BF2BA6C414}"/>
              </a:ext>
            </a:extLst>
          </p:cNvPr>
          <p:cNvSpPr txBox="1"/>
          <p:nvPr/>
        </p:nvSpPr>
        <p:spPr>
          <a:xfrm>
            <a:off x="4567854" y="3072838"/>
            <a:ext cx="2199721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6D716E"/>
                </a:solidFill>
                <a:effectLst/>
                <a:uLnTx/>
                <a:uFillTx/>
                <a:latin typeface="Avenir LT Std 45 Book" panose="020B0502020203020204" pitchFamily="34" charset="0"/>
                <a:ea typeface="+mn-ea"/>
                <a:cs typeface="+mn-cs"/>
              </a:rPr>
              <a:t>2010: Lab Air Contactor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CD6317-52A5-4DE4-B838-DE3C183A6FE1}"/>
              </a:ext>
            </a:extLst>
          </p:cNvPr>
          <p:cNvSpPr txBox="1"/>
          <p:nvPr/>
        </p:nvSpPr>
        <p:spPr>
          <a:xfrm>
            <a:off x="6848059" y="3068535"/>
            <a:ext cx="2199721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6D716E"/>
                </a:solidFill>
                <a:effectLst/>
                <a:uLnTx/>
                <a:uFillTx/>
                <a:latin typeface="Avenir LT Std 45 Book" panose="020B0502020203020204" pitchFamily="34" charset="0"/>
                <a:ea typeface="+mn-ea"/>
                <a:cs typeface="+mn-cs"/>
              </a:rPr>
              <a:t>2011: Pellet Reactor Tests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C95AB61-81E5-40D8-8D99-588671433082}"/>
              </a:ext>
            </a:extLst>
          </p:cNvPr>
          <p:cNvSpPr txBox="1"/>
          <p:nvPr/>
        </p:nvSpPr>
        <p:spPr>
          <a:xfrm>
            <a:off x="96219" y="5925465"/>
            <a:ext cx="2997501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6D716E"/>
                </a:solidFill>
                <a:effectLst/>
                <a:uLnTx/>
                <a:uFillTx/>
                <a:latin typeface="Avenir LT Std 45 Book" panose="020B0502020203020204" pitchFamily="34" charset="0"/>
                <a:ea typeface="+mn-ea"/>
                <a:cs typeface="+mn-cs"/>
              </a:rPr>
              <a:t>2011-2012: Air Contactor Prototype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BE6645D-9DDC-48DB-BE72-5E2CCE1D85EC}"/>
              </a:ext>
            </a:extLst>
          </p:cNvPr>
          <p:cNvSpPr txBox="1"/>
          <p:nvPr/>
        </p:nvSpPr>
        <p:spPr>
          <a:xfrm>
            <a:off x="3561874" y="5925465"/>
            <a:ext cx="2997501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6D716E"/>
                </a:solidFill>
                <a:effectLst/>
                <a:uLnTx/>
                <a:uFillTx/>
                <a:latin typeface="Avenir LT Std 45 Book" panose="020B0502020203020204" pitchFamily="34" charset="0"/>
                <a:ea typeface="+mn-ea"/>
                <a:cs typeface="+mn-cs"/>
              </a:rPr>
              <a:t>2013: Calciner Tests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DA837C-5B64-42D9-883E-ECE7928E3DC9}"/>
              </a:ext>
            </a:extLst>
          </p:cNvPr>
          <p:cNvSpPr txBox="1"/>
          <p:nvPr/>
        </p:nvSpPr>
        <p:spPr>
          <a:xfrm>
            <a:off x="5760687" y="5929584"/>
            <a:ext cx="2997501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6D716E"/>
                </a:solidFill>
                <a:effectLst/>
                <a:uLnTx/>
                <a:uFillTx/>
                <a:latin typeface="Avenir LT Std 45 Book" panose="020B0502020203020204" pitchFamily="34" charset="0"/>
                <a:ea typeface="+mn-ea"/>
                <a:cs typeface="+mn-cs"/>
              </a:rPr>
              <a:t>2015-2018: End-to-End Pilot Plant</a:t>
            </a:r>
          </a:p>
        </p:txBody>
      </p:sp>
    </p:spTree>
    <p:extLst>
      <p:ext uri="{BB962C8B-B14F-4D97-AF65-F5344CB8AC3E}">
        <p14:creationId xmlns:p14="http://schemas.microsoft.com/office/powerpoint/2010/main" val="2828884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83C3D854-89E0-4220-9F5D-CD1D29C90BDA}"/>
              </a:ext>
            </a:extLst>
          </p:cNvPr>
          <p:cNvSpPr>
            <a:spLocks noChangeArrowheads="1"/>
          </p:cNvSpPr>
          <p:nvPr/>
        </p:nvSpPr>
        <p:spPr bwMode="gray">
          <a:xfrm>
            <a:off x="695279" y="6451494"/>
            <a:ext cx="786089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charset="2"/>
              <a:buNone/>
              <a:tabLst/>
              <a:defRPr/>
            </a:pP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charset="0"/>
                <a:ea typeface="+mn-ea"/>
                <a:cs typeface="+mn-cs"/>
              </a:rPr>
              <a:t>Two-loop process with a century-long history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65C00A1-DC33-425B-9941-328A1A0C01BE}"/>
              </a:ext>
            </a:extLst>
          </p:cNvPr>
          <p:cNvCxnSpPr>
            <a:cxnSpLocks/>
          </p:cNvCxnSpPr>
          <p:nvPr/>
        </p:nvCxnSpPr>
        <p:spPr>
          <a:xfrm>
            <a:off x="445919" y="6381568"/>
            <a:ext cx="83663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9FFCAA-3E89-48D9-ACF5-8E2390BFC18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04800" y="306612"/>
            <a:ext cx="8077200" cy="321292"/>
          </a:xfrm>
        </p:spPr>
        <p:txBody>
          <a:bodyPr/>
          <a:lstStyle/>
          <a:p>
            <a:r>
              <a:rPr lang="en-CA" dirty="0"/>
              <a:t>Direct Air Capture – Chemical Looping, CO</a:t>
            </a:r>
            <a:r>
              <a:rPr lang="en-CA" baseline="-25000" dirty="0"/>
              <a:t>2 </a:t>
            </a:r>
            <a:r>
              <a:rPr lang="en-CA" dirty="0"/>
              <a:t>from 0.06 </a:t>
            </a:r>
            <a:r>
              <a:rPr lang="en-US" dirty="0">
                <a:latin typeface="Avenir LT Std 45 Book" panose="020B0502020203020204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98%</a:t>
            </a:r>
            <a:endParaRPr lang="en-CA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9EA6E2E-1163-47FC-8B2F-630FF554B948}"/>
              </a:ext>
            </a:extLst>
          </p:cNvPr>
          <p:cNvGrpSpPr/>
          <p:nvPr/>
        </p:nvGrpSpPr>
        <p:grpSpPr>
          <a:xfrm>
            <a:off x="99102" y="1341310"/>
            <a:ext cx="8954732" cy="5028870"/>
            <a:chOff x="99102" y="1341310"/>
            <a:chExt cx="8954732" cy="502887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2EDE40A-D68F-4CE0-8DA6-1AD97D30AEE0}"/>
                </a:ext>
              </a:extLst>
            </p:cNvPr>
            <p:cNvSpPr txBox="1"/>
            <p:nvPr/>
          </p:nvSpPr>
          <p:spPr>
            <a:xfrm>
              <a:off x="7063902" y="1341310"/>
              <a:ext cx="914400" cy="914400"/>
            </a:xfrm>
            <a:prstGeom prst="rect">
              <a:avLst/>
            </a:prstGeom>
            <a:noFill/>
          </p:spPr>
          <p:txBody>
            <a:bodyPr vert="horz" wrap="none" lIns="91440" tIns="45720" rIns="91440" bIns="45720" rtlCol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Heat In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27E227D0-908E-4EC3-A9F9-3533A22FC56B}"/>
                </a:ext>
              </a:extLst>
            </p:cNvPr>
            <p:cNvCxnSpPr>
              <a:cxnSpLocks/>
            </p:cNvCxnSpPr>
            <p:nvPr/>
          </p:nvCxnSpPr>
          <p:spPr>
            <a:xfrm>
              <a:off x="7394980" y="1693792"/>
              <a:ext cx="0" cy="447995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F76EBE7-4DF1-4C9D-998B-8264DE977C3D}"/>
                </a:ext>
              </a:extLst>
            </p:cNvPr>
            <p:cNvSpPr txBox="1"/>
            <p:nvPr/>
          </p:nvSpPr>
          <p:spPr>
            <a:xfrm>
              <a:off x="656836" y="4977859"/>
              <a:ext cx="1063797" cy="914400"/>
            </a:xfrm>
            <a:prstGeom prst="rect">
              <a:avLst/>
            </a:prstGeom>
            <a:noFill/>
          </p:spPr>
          <p:txBody>
            <a:bodyPr vert="horz" wrap="none" lIns="91440" tIns="45720" rIns="91440" bIns="45720" rtlCol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Heat Out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(Evaporation)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0D808E2-6BD0-49E5-ADA6-7A62C6928376}"/>
                </a:ext>
              </a:extLst>
            </p:cNvPr>
            <p:cNvCxnSpPr>
              <a:cxnSpLocks/>
            </p:cNvCxnSpPr>
            <p:nvPr/>
          </p:nvCxnSpPr>
          <p:spPr>
            <a:xfrm>
              <a:off x="1189538" y="4454380"/>
              <a:ext cx="0" cy="447995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A674C39-989C-4534-B4C4-D8504974E159}"/>
                </a:ext>
              </a:extLst>
            </p:cNvPr>
            <p:cNvSpPr txBox="1"/>
            <p:nvPr/>
          </p:nvSpPr>
          <p:spPr>
            <a:xfrm>
              <a:off x="6892776" y="5956901"/>
              <a:ext cx="914400" cy="413279"/>
            </a:xfrm>
            <a:prstGeom prst="rect">
              <a:avLst/>
            </a:prstGeom>
            <a:noFill/>
          </p:spPr>
          <p:txBody>
            <a:bodyPr vert="horz" wrap="none" lIns="91440" tIns="45720" rIns="91440" bIns="45720" rtlCol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Heat Out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CE99741-C943-4F98-98B7-99202398F33F}"/>
                </a:ext>
              </a:extLst>
            </p:cNvPr>
            <p:cNvCxnSpPr>
              <a:cxnSpLocks/>
            </p:cNvCxnSpPr>
            <p:nvPr/>
          </p:nvCxnSpPr>
          <p:spPr>
            <a:xfrm>
              <a:off x="7294744" y="5508906"/>
              <a:ext cx="0" cy="447995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F4268DB-E6D4-4D19-B261-D138A14E2408}"/>
                </a:ext>
              </a:extLst>
            </p:cNvPr>
            <p:cNvSpPr txBox="1"/>
            <p:nvPr/>
          </p:nvSpPr>
          <p:spPr>
            <a:xfrm>
              <a:off x="99102" y="2159499"/>
              <a:ext cx="914400" cy="317391"/>
            </a:xfrm>
            <a:prstGeom prst="rect">
              <a:avLst/>
            </a:prstGeom>
            <a:noFill/>
          </p:spPr>
          <p:txBody>
            <a:bodyPr vert="horz" wrap="none" lIns="91440" tIns="45720" rIns="91440" bIns="45720" rtlCol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9D138C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0.06% CO</a:t>
              </a:r>
              <a:r>
                <a:rPr kumimoji="0" lang="en-US" sz="16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9D138C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8C8FAB2-D9F9-4872-997E-A71BB06B8028}"/>
                </a:ext>
              </a:extLst>
            </p:cNvPr>
            <p:cNvSpPr txBox="1"/>
            <p:nvPr/>
          </p:nvSpPr>
          <p:spPr>
            <a:xfrm>
              <a:off x="2499082" y="5334871"/>
              <a:ext cx="914400" cy="914400"/>
            </a:xfrm>
            <a:prstGeom prst="rect">
              <a:avLst/>
            </a:prstGeom>
            <a:noFill/>
          </p:spPr>
          <p:txBody>
            <a:bodyPr vert="horz" wrap="none" lIns="91440" tIns="45720" rIns="91440" bIns="45720" rtlCol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9D138C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2% CO</a:t>
              </a:r>
              <a:r>
                <a:rPr kumimoji="0" lang="en-US" sz="16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9D138C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AC1BE77-680C-4EA9-A13A-B701662547AC}"/>
                </a:ext>
              </a:extLst>
            </p:cNvPr>
            <p:cNvSpPr txBox="1"/>
            <p:nvPr/>
          </p:nvSpPr>
          <p:spPr>
            <a:xfrm>
              <a:off x="4983804" y="1933473"/>
              <a:ext cx="914400" cy="914400"/>
            </a:xfrm>
            <a:prstGeom prst="rect">
              <a:avLst/>
            </a:prstGeom>
            <a:noFill/>
          </p:spPr>
          <p:txBody>
            <a:bodyPr vert="horz" wrap="none" lIns="91440" tIns="45720" rIns="91440" bIns="45720" rtlCol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9D138C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45% CO</a:t>
              </a:r>
              <a:r>
                <a:rPr kumimoji="0" lang="en-US" sz="16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9D138C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13F395F-2AB6-4757-A177-E637AADE9761}"/>
                </a:ext>
              </a:extLst>
            </p:cNvPr>
            <p:cNvSpPr txBox="1"/>
            <p:nvPr/>
          </p:nvSpPr>
          <p:spPr>
            <a:xfrm>
              <a:off x="8139434" y="2451934"/>
              <a:ext cx="914400" cy="355299"/>
            </a:xfrm>
            <a:prstGeom prst="rect">
              <a:avLst/>
            </a:prstGeom>
            <a:noFill/>
          </p:spPr>
          <p:txBody>
            <a:bodyPr vert="horz" wrap="none" lIns="91440" tIns="45720" rIns="91440" bIns="45720" rtlCol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9D138C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98% CO</a:t>
              </a:r>
              <a:r>
                <a:rPr kumimoji="0" lang="en-US" sz="16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9D138C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0521C5D7-23C6-4A38-A7F0-E9E787931E6F}"/>
              </a:ext>
            </a:extLst>
          </p:cNvPr>
          <p:cNvSpPr txBox="1"/>
          <p:nvPr/>
        </p:nvSpPr>
        <p:spPr>
          <a:xfrm>
            <a:off x="2302626" y="1179423"/>
            <a:ext cx="914400" cy="914400"/>
          </a:xfrm>
          <a:prstGeom prst="rect">
            <a:avLst/>
          </a:prstGeom>
          <a:noFill/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D138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OH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9D138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D138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1 mol/L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D138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</a:t>
            </a:r>
            <a:r>
              <a:rPr kumimoji="0" lang="en-US" sz="1400" b="1" i="0" u="none" strike="noStrike" kern="1200" cap="none" spc="0" normalizeH="0" baseline="-25000" noProof="0" dirty="0">
                <a:ln>
                  <a:noFill/>
                </a:ln>
                <a:solidFill>
                  <a:srgbClr val="9D138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9D138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2-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D138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0.5 mol/L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D138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9D138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D138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2 mol/L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3FE500AF-5859-4EEC-B31E-1858E238D8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1118"/>
            <a:ext cx="9144000" cy="3295901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BF114509-7064-4D60-B88D-0F5597DA3279}"/>
              </a:ext>
            </a:extLst>
          </p:cNvPr>
          <p:cNvSpPr txBox="1"/>
          <p:nvPr/>
        </p:nvSpPr>
        <p:spPr>
          <a:xfrm>
            <a:off x="153208" y="5957749"/>
            <a:ext cx="3932151" cy="674993"/>
          </a:xfrm>
          <a:prstGeom prst="rect">
            <a:avLst/>
          </a:prstGeom>
          <a:noFill/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9D138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</a:t>
            </a:r>
            <a:r>
              <a:rPr kumimoji="0" lang="en-US" sz="1400" b="1" i="1" u="none" strike="noStrike" kern="1200" cap="none" spc="0" normalizeH="0" baseline="-25000" noProof="0" dirty="0">
                <a:ln>
                  <a:noFill/>
                </a:ln>
                <a:solidFill>
                  <a:srgbClr val="9D138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9D138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concentrations shown as mass fractions</a:t>
            </a:r>
            <a:endParaRPr kumimoji="0" lang="en-US" sz="1400" b="1" i="1" u="none" strike="noStrike" kern="1200" cap="none" spc="0" normalizeH="0" baseline="-25000" noProof="0" dirty="0">
              <a:ln>
                <a:noFill/>
              </a:ln>
              <a:solidFill>
                <a:srgbClr val="9D138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2294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83C3D854-89E0-4220-9F5D-CD1D29C90BDA}"/>
              </a:ext>
            </a:extLst>
          </p:cNvPr>
          <p:cNvSpPr>
            <a:spLocks noChangeArrowheads="1"/>
          </p:cNvSpPr>
          <p:nvPr/>
        </p:nvSpPr>
        <p:spPr bwMode="gray">
          <a:xfrm>
            <a:off x="695279" y="6451494"/>
            <a:ext cx="786089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charset="2"/>
              <a:buNone/>
              <a:tabLst/>
              <a:defRPr/>
            </a:pP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charset="0"/>
                <a:ea typeface="+mn-ea"/>
                <a:cs typeface="+mn-cs"/>
              </a:rPr>
              <a:t>Innovative integration of industrially proven technologies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65C00A1-DC33-425B-9941-328A1A0C01BE}"/>
              </a:ext>
            </a:extLst>
          </p:cNvPr>
          <p:cNvCxnSpPr>
            <a:cxnSpLocks/>
          </p:cNvCxnSpPr>
          <p:nvPr/>
        </p:nvCxnSpPr>
        <p:spPr>
          <a:xfrm>
            <a:off x="445919" y="6381568"/>
            <a:ext cx="83663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28C22D3E-5908-45F2-ACC0-FEE736F54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919" y="179432"/>
            <a:ext cx="8366387" cy="604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07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1D77E5-2A87-4176-A33B-864EB577DD46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algn="l"/>
            <a:r>
              <a:rPr lang="en-CA" dirty="0"/>
              <a:t>CE’s DAC Technology – Supplier Relationships  </a:t>
            </a:r>
          </a:p>
        </p:txBody>
      </p:sp>
      <p:sp>
        <p:nvSpPr>
          <p:cNvPr id="4" name="AutoShape 2" descr="Image result for windmill symbol">
            <a:extLst>
              <a:ext uri="{FF2B5EF4-FFF2-40B4-BE49-F238E27FC236}">
                <a16:creationId xmlns:a16="http://schemas.microsoft.com/office/drawing/2014/main" id="{B78387FD-87F6-4283-B8EB-EBB8C588A33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70007" y="25866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CF2E077-6A14-47FD-B4E2-FB03B2869D71}"/>
              </a:ext>
            </a:extLst>
          </p:cNvPr>
          <p:cNvCxnSpPr/>
          <p:nvPr/>
        </p:nvCxnSpPr>
        <p:spPr>
          <a:xfrm>
            <a:off x="337173" y="6323700"/>
            <a:ext cx="8077200" cy="0"/>
          </a:xfrm>
          <a:prstGeom prst="line">
            <a:avLst/>
          </a:prstGeom>
          <a:ln>
            <a:solidFill>
              <a:srgbClr val="558E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7">
            <a:extLst>
              <a:ext uri="{FF2B5EF4-FFF2-40B4-BE49-F238E27FC236}">
                <a16:creationId xmlns:a16="http://schemas.microsoft.com/office/drawing/2014/main" id="{6B35B487-3C01-4099-9490-D6A7F18508DE}"/>
              </a:ext>
            </a:extLst>
          </p:cNvPr>
          <p:cNvSpPr>
            <a:spLocks noChangeArrowheads="1"/>
          </p:cNvSpPr>
          <p:nvPr/>
        </p:nvSpPr>
        <p:spPr bwMode="gray">
          <a:xfrm>
            <a:off x="587706" y="6442533"/>
            <a:ext cx="786089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charset="2"/>
              <a:buNone/>
              <a:tabLst/>
              <a:defRPr/>
            </a:pP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charset="0"/>
                <a:ea typeface="+mn-ea"/>
                <a:cs typeface="+mn-cs"/>
              </a:rPr>
              <a:t>Credible suppliers enable scale-up</a:t>
            </a:r>
          </a:p>
        </p:txBody>
      </p:sp>
      <p:pic>
        <p:nvPicPr>
          <p:cNvPr id="20" name="Picture 6" descr="image002">
            <a:extLst>
              <a:ext uri="{FF2B5EF4-FFF2-40B4-BE49-F238E27FC236}">
                <a16:creationId xmlns:a16="http://schemas.microsoft.com/office/drawing/2014/main" id="{376C0C5E-6A6C-4CFE-AFBD-E60DF65F8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8424936" cy="1827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ight Brace 21">
            <a:extLst>
              <a:ext uri="{FF2B5EF4-FFF2-40B4-BE49-F238E27FC236}">
                <a16:creationId xmlns:a16="http://schemas.microsoft.com/office/drawing/2014/main" id="{F990286D-416B-4216-8749-7D31E5A7A986}"/>
              </a:ext>
            </a:extLst>
          </p:cNvPr>
          <p:cNvSpPr/>
          <p:nvPr/>
        </p:nvSpPr>
        <p:spPr bwMode="auto">
          <a:xfrm rot="16200000">
            <a:off x="1099059" y="2079039"/>
            <a:ext cx="684000" cy="2736000"/>
          </a:xfrm>
          <a:prstGeom prst="rightBrace">
            <a:avLst>
              <a:gd name="adj1" fmla="val 24869"/>
              <a:gd name="adj2" fmla="val 60444"/>
            </a:avLst>
          </a:prstGeom>
          <a:noFill/>
          <a:ln w="25400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A1502FB9-CF13-4782-A637-9B5DD23BDC37}"/>
              </a:ext>
            </a:extLst>
          </p:cNvPr>
          <p:cNvSpPr/>
          <p:nvPr/>
        </p:nvSpPr>
        <p:spPr bwMode="auto">
          <a:xfrm rot="16200000">
            <a:off x="4086136" y="2078944"/>
            <a:ext cx="684000" cy="2736000"/>
          </a:xfrm>
          <a:prstGeom prst="rightBrace">
            <a:avLst>
              <a:gd name="adj1" fmla="val 24869"/>
              <a:gd name="adj2" fmla="val 29808"/>
            </a:avLst>
          </a:prstGeom>
          <a:noFill/>
          <a:ln w="25400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ight Brace 24">
            <a:extLst>
              <a:ext uri="{FF2B5EF4-FFF2-40B4-BE49-F238E27FC236}">
                <a16:creationId xmlns:a16="http://schemas.microsoft.com/office/drawing/2014/main" id="{B0F45A0D-DEC4-4C41-BAE8-A577FB2F60FF}"/>
              </a:ext>
            </a:extLst>
          </p:cNvPr>
          <p:cNvSpPr/>
          <p:nvPr/>
        </p:nvSpPr>
        <p:spPr bwMode="auto">
          <a:xfrm rot="16200000">
            <a:off x="7038160" y="2078944"/>
            <a:ext cx="684000" cy="2736000"/>
          </a:xfrm>
          <a:prstGeom prst="rightBrace">
            <a:avLst>
              <a:gd name="adj1" fmla="val 24869"/>
              <a:gd name="adj2" fmla="val 13098"/>
            </a:avLst>
          </a:prstGeom>
          <a:noFill/>
          <a:ln w="25400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6" name="Picture 4" descr="http://www.fivestarchemicals.com/wp-content/uploads/SPX_T_1.jpg">
            <a:extLst>
              <a:ext uri="{FF2B5EF4-FFF2-40B4-BE49-F238E27FC236}">
                <a16:creationId xmlns:a16="http://schemas.microsoft.com/office/drawing/2014/main" id="{5863CD4C-57D4-4DC3-AEF7-B488815216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1"/>
          <a:stretch/>
        </p:blipFill>
        <p:spPr bwMode="auto">
          <a:xfrm>
            <a:off x="159001" y="3588489"/>
            <a:ext cx="1143032" cy="60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3" descr="http://www.dhvindustries.com/images/logo.png">
            <a:extLst>
              <a:ext uri="{FF2B5EF4-FFF2-40B4-BE49-F238E27FC236}">
                <a16:creationId xmlns:a16="http://schemas.microsoft.com/office/drawing/2014/main" id="{4470EB7F-4CB2-44BE-9D0A-DDFB72EEE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557" y="3636671"/>
            <a:ext cx="920974" cy="48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5" descr="http://www.gimar-cie.com/wp-content/uploads/2013/10/technip-logo_27_09_2009_10_41_11.jpg">
            <a:extLst>
              <a:ext uri="{FF2B5EF4-FFF2-40B4-BE49-F238E27FC236}">
                <a16:creationId xmlns:a16="http://schemas.microsoft.com/office/drawing/2014/main" id="{1A5700F6-BC04-49AD-AB37-30E714D9A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876" y="3626318"/>
            <a:ext cx="1173248" cy="51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D71DBDBE-74E2-49D8-8BFC-7BC851B04EF5}"/>
              </a:ext>
            </a:extLst>
          </p:cNvPr>
          <p:cNvSpPr txBox="1">
            <a:spLocks/>
          </p:cNvSpPr>
          <p:nvPr/>
        </p:nvSpPr>
        <p:spPr bwMode="auto">
          <a:xfrm>
            <a:off x="161182" y="4255644"/>
            <a:ext cx="2628000" cy="1815510"/>
          </a:xfrm>
          <a:prstGeom prst="rect">
            <a:avLst/>
          </a:prstGeom>
          <a:solidFill>
            <a:srgbClr val="DDE8F7"/>
          </a:soli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Leading global cooling tower supplier. 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Key technical similarities with CE air contactor.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Supplying CE air contactor.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Joint engineering and development.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CD13090A-C46D-4552-B318-7A04BBE60B55}"/>
              </a:ext>
            </a:extLst>
          </p:cNvPr>
          <p:cNvSpPr txBox="1">
            <a:spLocks/>
          </p:cNvSpPr>
          <p:nvPr/>
        </p:nvSpPr>
        <p:spPr bwMode="auto">
          <a:xfrm>
            <a:off x="3087134" y="4255634"/>
            <a:ext cx="2628000" cy="1815510"/>
          </a:xfrm>
          <a:prstGeom prst="rect">
            <a:avLst/>
          </a:prstGeom>
          <a:solidFill>
            <a:srgbClr val="DDE8F7"/>
          </a:soli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Pelletization technology holders for wastewater. 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Three years collaboration on CE’s pellet reactor unit.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Supplying CE pellet reactor.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Continued joint development.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73323325-8995-47E6-852E-7BE6931021AF}"/>
              </a:ext>
            </a:extLst>
          </p:cNvPr>
          <p:cNvSpPr txBox="1">
            <a:spLocks/>
          </p:cNvSpPr>
          <p:nvPr/>
        </p:nvSpPr>
        <p:spPr bwMode="auto">
          <a:xfrm>
            <a:off x="6021906" y="4264349"/>
            <a:ext cx="2726254" cy="1806796"/>
          </a:xfrm>
          <a:prstGeom prst="rect">
            <a:avLst/>
          </a:prstGeom>
          <a:solidFill>
            <a:srgbClr val="DDE8F7"/>
          </a:soli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Global EPC, plus ore roasters and kilns.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Joint development of CE’s CFB kiln.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Technical oversight for CE pilot calciner.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Calciner technology provider.</a:t>
            </a:r>
          </a:p>
        </p:txBody>
      </p:sp>
    </p:spTree>
    <p:extLst>
      <p:ext uri="{BB962C8B-B14F-4D97-AF65-F5344CB8AC3E}">
        <p14:creationId xmlns:p14="http://schemas.microsoft.com/office/powerpoint/2010/main" val="2184340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14930A8-3445-4306-AC60-FA06AE873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919" y="270541"/>
            <a:ext cx="8366387" cy="6041102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65C00A1-DC33-425B-9941-328A1A0C01BE}"/>
              </a:ext>
            </a:extLst>
          </p:cNvPr>
          <p:cNvCxnSpPr>
            <a:cxnSpLocks/>
          </p:cNvCxnSpPr>
          <p:nvPr/>
        </p:nvCxnSpPr>
        <p:spPr>
          <a:xfrm>
            <a:off x="445919" y="6381568"/>
            <a:ext cx="83663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4B9FB5-DD52-4A71-B19A-D15302E7EEC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04800" y="306612"/>
            <a:ext cx="8077200" cy="321292"/>
          </a:xfrm>
        </p:spPr>
        <p:txBody>
          <a:bodyPr/>
          <a:lstStyle/>
          <a:p>
            <a:r>
              <a:rPr lang="en-US" dirty="0"/>
              <a:t>Contactor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83FE13-A3C7-495E-839A-3D37BCBDB9A8}"/>
              </a:ext>
            </a:extLst>
          </p:cNvPr>
          <p:cNvSpPr/>
          <p:nvPr/>
        </p:nvSpPr>
        <p:spPr>
          <a:xfrm>
            <a:off x="1317072" y="3322040"/>
            <a:ext cx="2190245" cy="1273451"/>
          </a:xfrm>
          <a:prstGeom prst="roundRect">
            <a:avLst/>
          </a:prstGeom>
          <a:solidFill>
            <a:srgbClr val="3399FF">
              <a:alpha val="2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6226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88D4C-A4E9-48E2-831C-6A99CAC96C6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04800" y="248057"/>
            <a:ext cx="8077200" cy="321292"/>
          </a:xfrm>
        </p:spPr>
        <p:txBody>
          <a:bodyPr/>
          <a:lstStyle/>
          <a:p>
            <a:r>
              <a:rPr lang="en-US" dirty="0"/>
              <a:t>Aqueous Air Contactor</a:t>
            </a: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83C3D854-89E0-4220-9F5D-CD1D29C90BDA}"/>
              </a:ext>
            </a:extLst>
          </p:cNvPr>
          <p:cNvSpPr>
            <a:spLocks noChangeArrowheads="1"/>
          </p:cNvSpPr>
          <p:nvPr/>
        </p:nvSpPr>
        <p:spPr bwMode="gray">
          <a:xfrm>
            <a:off x="695279" y="6451494"/>
            <a:ext cx="786089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charset="2"/>
              <a:buNone/>
              <a:tabLst/>
              <a:defRPr/>
            </a:pP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charset="0"/>
                <a:ea typeface="+mn-ea"/>
                <a:cs typeface="+mn-cs"/>
              </a:rPr>
              <a:t>CE’s platform technology – the crucial enabler of low cost DAC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65C00A1-DC33-425B-9941-328A1A0C01BE}"/>
              </a:ext>
            </a:extLst>
          </p:cNvPr>
          <p:cNvCxnSpPr>
            <a:cxnSpLocks/>
          </p:cNvCxnSpPr>
          <p:nvPr/>
        </p:nvCxnSpPr>
        <p:spPr>
          <a:xfrm>
            <a:off x="445919" y="6381568"/>
            <a:ext cx="83663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FDE26F7-760A-4192-86E1-1616048D9523}"/>
              </a:ext>
            </a:extLst>
          </p:cNvPr>
          <p:cNvSpPr/>
          <p:nvPr/>
        </p:nvSpPr>
        <p:spPr>
          <a:xfrm>
            <a:off x="5181600" y="627904"/>
            <a:ext cx="376220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Aqueous capture process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 Continuous operation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 Cooling tower heritage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  <a:sym typeface="Wingdings" panose="05000000000000000000" pitchFamily="2" charset="2"/>
              </a:rPr>
              <a:t> low capital cost, long life and tolerance for dust and impurities.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LT Std 45 Book" panose="020B0502020203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 Less than 90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kWhr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/t-CO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 capture energy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 More than 20 t-CO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2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m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-2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/year capture rate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Solution is easily transported to recovery unit using industrial pumps and piping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90"/>
              </a:buClr>
              <a:buSzPct val="75000"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LT Std 45 Book" panose="020B0502020203020204"/>
              <a:ea typeface="+mn-ea"/>
              <a:cs typeface="+mn-cs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F9E03083-7034-4E18-8F91-53929CAA9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4681"/>
            <a:ext cx="4799291" cy="2283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E162CD0-80C2-4909-BAAE-48A175A64B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4" r="-1" b="21957"/>
          <a:stretch/>
        </p:blipFill>
        <p:spPr>
          <a:xfrm>
            <a:off x="-1" y="3429000"/>
            <a:ext cx="4799291" cy="2471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8A6547-67B9-4D22-8386-71EBC2024B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3049" y="4336612"/>
            <a:ext cx="2553419" cy="155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96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52F516B-3B01-4823-BD15-5A46EB4CB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78" y="270541"/>
            <a:ext cx="8366387" cy="6041102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65C00A1-DC33-425B-9941-328A1A0C01BE}"/>
              </a:ext>
            </a:extLst>
          </p:cNvPr>
          <p:cNvCxnSpPr>
            <a:cxnSpLocks/>
          </p:cNvCxnSpPr>
          <p:nvPr/>
        </p:nvCxnSpPr>
        <p:spPr>
          <a:xfrm>
            <a:off x="445919" y="6381568"/>
            <a:ext cx="83663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4B9FB5-DD52-4A71-B19A-D15302E7EEC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04800" y="306612"/>
            <a:ext cx="8077200" cy="321292"/>
          </a:xfrm>
        </p:spPr>
        <p:txBody>
          <a:bodyPr/>
          <a:lstStyle/>
          <a:p>
            <a:r>
              <a:rPr lang="en-US" dirty="0"/>
              <a:t>Pellet Reactor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3387F3D-A776-48AF-90A3-FA3D30CE1DF4}"/>
              </a:ext>
            </a:extLst>
          </p:cNvPr>
          <p:cNvSpPr/>
          <p:nvPr/>
        </p:nvSpPr>
        <p:spPr bwMode="auto">
          <a:xfrm>
            <a:off x="2409920" y="200616"/>
            <a:ext cx="1700685" cy="2304256"/>
          </a:xfrm>
          <a:prstGeom prst="roundRect">
            <a:avLst/>
          </a:prstGeom>
          <a:solidFill>
            <a:srgbClr val="3399FF">
              <a:alpha val="27843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730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88D4C-A4E9-48E2-831C-6A99CAC96C6F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US" dirty="0"/>
              <a:t>Pellet Reactor – Design </a:t>
            </a: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83C3D854-89E0-4220-9F5D-CD1D29C90BDA}"/>
              </a:ext>
            </a:extLst>
          </p:cNvPr>
          <p:cNvSpPr>
            <a:spLocks noChangeArrowheads="1"/>
          </p:cNvSpPr>
          <p:nvPr/>
        </p:nvSpPr>
        <p:spPr bwMode="gray">
          <a:xfrm>
            <a:off x="695279" y="6451494"/>
            <a:ext cx="786089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charset="2"/>
              <a:buNone/>
              <a:tabLst/>
              <a:defRPr/>
            </a:pP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charset="0"/>
                <a:ea typeface="+mn-ea"/>
                <a:cs typeface="+mn-cs"/>
              </a:rPr>
              <a:t>Key innovation beyond Kraft caustic recovery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65C00A1-DC33-425B-9941-328A1A0C01BE}"/>
              </a:ext>
            </a:extLst>
          </p:cNvPr>
          <p:cNvCxnSpPr>
            <a:cxnSpLocks/>
          </p:cNvCxnSpPr>
          <p:nvPr/>
        </p:nvCxnSpPr>
        <p:spPr>
          <a:xfrm>
            <a:off x="445919" y="6381568"/>
            <a:ext cx="83663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63">
            <a:extLst>
              <a:ext uri="{FF2B5EF4-FFF2-40B4-BE49-F238E27FC236}">
                <a16:creationId xmlns:a16="http://schemas.microsoft.com/office/drawing/2014/main" id="{29B07C01-C662-4946-902A-C22D56EBD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35" y="827878"/>
            <a:ext cx="3389249" cy="20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6764D1-64A4-450D-B4D8-9D0C64A0A14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73" t="3583" r="2187" b="33488"/>
          <a:stretch>
            <a:fillRect/>
          </a:stretch>
        </p:blipFill>
        <p:spPr bwMode="auto">
          <a:xfrm>
            <a:off x="323035" y="3028190"/>
            <a:ext cx="3444557" cy="1851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2AB170F-A0FF-4383-A38C-88BD6C13DE1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3640" y="4167935"/>
            <a:ext cx="3823113" cy="205192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C3F6962-D630-4D1E-8B26-737A043FD6F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 rot="5400000">
            <a:off x="1483318" y="3914960"/>
            <a:ext cx="1127204" cy="3447769"/>
          </a:xfrm>
          <a:prstGeom prst="rect">
            <a:avLst/>
          </a:prstGeom>
        </p:spPr>
      </p:pic>
      <p:pic>
        <p:nvPicPr>
          <p:cNvPr id="27" name="Picture 65">
            <a:extLst>
              <a:ext uri="{FF2B5EF4-FFF2-40B4-BE49-F238E27FC236}">
                <a16:creationId xmlns:a16="http://schemas.microsoft.com/office/drawing/2014/main" id="{B9E04A49-E172-4012-A937-D301EF82A5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6" r="15956"/>
          <a:stretch/>
        </p:blipFill>
        <p:spPr bwMode="auto">
          <a:xfrm>
            <a:off x="2037015" y="793211"/>
            <a:ext cx="1704283" cy="207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63C46D2-2DCF-4FA8-B831-D48A24DBB79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9963" y="4175953"/>
            <a:ext cx="1134616" cy="20435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56370B1-BCDB-4BAE-A60D-8EFA3C19CE2C}"/>
              </a:ext>
            </a:extLst>
          </p:cNvPr>
          <p:cNvSpPr/>
          <p:nvPr/>
        </p:nvSpPr>
        <p:spPr>
          <a:xfrm>
            <a:off x="4119944" y="807025"/>
            <a:ext cx="4692362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Borrowed from waste water treatment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 Eliminates hard-to-dewater lime mud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 Makes porosity pellets that are easily washed, energy efficient to de-water, and easy to store and convey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 Enables oxy-fired fluidized bed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90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LT Std 45 Book" panose="020B0502020203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2108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1C599C-FA1B-4C9C-8176-501B13F75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112" y="364746"/>
            <a:ext cx="8147108" cy="5882767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65C00A1-DC33-425B-9941-328A1A0C01BE}"/>
              </a:ext>
            </a:extLst>
          </p:cNvPr>
          <p:cNvCxnSpPr>
            <a:cxnSpLocks/>
          </p:cNvCxnSpPr>
          <p:nvPr/>
        </p:nvCxnSpPr>
        <p:spPr>
          <a:xfrm>
            <a:off x="445919" y="6381568"/>
            <a:ext cx="83663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4B9FB5-DD52-4A71-B19A-D15302E7EEC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04800" y="306612"/>
            <a:ext cx="8077200" cy="321292"/>
          </a:xfrm>
        </p:spPr>
        <p:txBody>
          <a:bodyPr/>
          <a:lstStyle/>
          <a:p>
            <a:r>
              <a:rPr lang="en-US" dirty="0"/>
              <a:t>Calciner/Slaker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3387F3D-A776-48AF-90A3-FA3D30CE1DF4}"/>
              </a:ext>
            </a:extLst>
          </p:cNvPr>
          <p:cNvSpPr/>
          <p:nvPr/>
        </p:nvSpPr>
        <p:spPr bwMode="auto">
          <a:xfrm>
            <a:off x="5276675" y="306612"/>
            <a:ext cx="3762822" cy="5870976"/>
          </a:xfrm>
          <a:prstGeom prst="roundRect">
            <a:avLst/>
          </a:prstGeom>
          <a:solidFill>
            <a:srgbClr val="3399FF">
              <a:alpha val="28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2918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88D4C-A4E9-48E2-831C-6A99CAC96C6F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US" dirty="0"/>
              <a:t>Calciner – Design </a:t>
            </a: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83C3D854-89E0-4220-9F5D-CD1D29C90BDA}"/>
              </a:ext>
            </a:extLst>
          </p:cNvPr>
          <p:cNvSpPr>
            <a:spLocks noChangeArrowheads="1"/>
          </p:cNvSpPr>
          <p:nvPr/>
        </p:nvSpPr>
        <p:spPr bwMode="gray">
          <a:xfrm>
            <a:off x="695279" y="6451494"/>
            <a:ext cx="786089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charset="2"/>
              <a:buNone/>
              <a:tabLst/>
              <a:defRPr/>
            </a:pP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charset="0"/>
                <a:ea typeface="+mn-ea"/>
                <a:cs typeface="+mn-cs"/>
              </a:rPr>
              <a:t>Highest single-train throughput capacity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65C00A1-DC33-425B-9941-328A1A0C01BE}"/>
              </a:ext>
            </a:extLst>
          </p:cNvPr>
          <p:cNvCxnSpPr>
            <a:cxnSpLocks/>
          </p:cNvCxnSpPr>
          <p:nvPr/>
        </p:nvCxnSpPr>
        <p:spPr>
          <a:xfrm>
            <a:off x="445919" y="6381568"/>
            <a:ext cx="83663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1C4FD77-3863-424F-B974-B3C177C2CA3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91" y="3230943"/>
            <a:ext cx="4608353" cy="2935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67">
            <a:extLst>
              <a:ext uri="{FF2B5EF4-FFF2-40B4-BE49-F238E27FC236}">
                <a16:creationId xmlns:a16="http://schemas.microsoft.com/office/drawing/2014/main" id="{AB9FB116-D047-441F-A1D6-7D19159D5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73" y="1037927"/>
            <a:ext cx="4636382" cy="198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C39222E-E241-47B0-BB28-1582F97E929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1" t="6916" r="19059" b="7576"/>
          <a:stretch/>
        </p:blipFill>
        <p:spPr>
          <a:xfrm>
            <a:off x="5122930" y="3230943"/>
            <a:ext cx="3762203" cy="293514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C2904E5-AA27-4FBE-AC77-2FEB1BA690B2}"/>
              </a:ext>
            </a:extLst>
          </p:cNvPr>
          <p:cNvSpPr/>
          <p:nvPr/>
        </p:nvSpPr>
        <p:spPr>
          <a:xfrm>
            <a:off x="5003634" y="979771"/>
            <a:ext cx="3998755" cy="1900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Biased on circulating fluid bed ore roasters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 CFB design minimizes equipment footprint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45 Book" panose="020B0502020203020204"/>
                <a:ea typeface="+mn-ea"/>
                <a:cs typeface="+mn-cs"/>
              </a:rPr>
              <a:t> Oxy-firing ensures high capture fraction and puts all separation energy into the fuel-derived carbon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LT Std 45 Book" panose="020B0502020203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5731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130EDF-5BB2-4718-9D8F-20C59BE67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A0A70C-425C-4A38-88C5-46C5803339C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7FF13B9-0BAB-460D-B55A-0B784867DF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" b="10541"/>
          <a:stretch/>
        </p:blipFill>
        <p:spPr>
          <a:xfrm>
            <a:off x="4669282" y="4186173"/>
            <a:ext cx="4474717" cy="2669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799E8A9-BB93-43C0-B709-03C8D5107D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4231"/>
            <a:ext cx="4860032" cy="27337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E971E3-4CBD-425D-9740-D5F66DEE0D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9"/>
          <a:stretch/>
        </p:blipFill>
        <p:spPr>
          <a:xfrm>
            <a:off x="-2787" y="0"/>
            <a:ext cx="2564892" cy="44390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5BB59F-D3DC-42AC-B4F4-668888D94B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115"/>
            <a:ext cx="6660231" cy="443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693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052025_orbit-AV1">
            <a:hlinkClick r:id="" action="ppaction://media"/>
            <a:extLst>
              <a:ext uri="{FF2B5EF4-FFF2-40B4-BE49-F238E27FC236}">
                <a16:creationId xmlns:a16="http://schemas.microsoft.com/office/drawing/2014/main" id="{D45269C5-155B-8170-95DC-2C875ED3E08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95969"/>
            <a:ext cx="9196137" cy="517270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27FDB-FA43-53A2-11DC-CFF822A17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A0A70C-425C-4A38-88C5-46C5803339C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06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DB9FB-4E89-54E5-150F-64740F744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98C18-5B47-1523-C42B-48B54831C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F3207-FBDB-7AB1-C5B8-07FBB742E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A0A70C-425C-4A38-88C5-46C5803339C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242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F784F-65D1-D77E-D213-8B068597F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B29E1-1103-802F-F5E1-6E99F09AD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3C096-411A-0B2B-7E05-4C45C1C0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A0A70C-425C-4A38-88C5-46C5803339C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0DFEED-9FB8-43C8-C82D-344DCC3D5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557" y="0"/>
            <a:ext cx="6906886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92C775-930A-53C9-1868-9FAA1F459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49" y="0"/>
            <a:ext cx="7865902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05C2E6-8C3E-3098-8DCA-EC230F3FB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47833"/>
            <a:ext cx="9144000" cy="467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23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67111B-B5D6-4CCA-DF6A-A1D4DBA6D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69A31-9A13-80E1-45E7-B383BB074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3A8AB-C392-0EA8-35CE-AEB8FA1B0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85D7EF-9888-E300-0074-B4E46DC0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A0A70C-425C-4A38-88C5-46C5803339C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12572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LINETEXTSHAPEGUID" val="d4622788-cf10-454d-9232-96a8f909f6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LINETEXTSHAPEGUID" val="d4622788-cf10-454d-9232-96a8f909f62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LINETEXTSHAPEGUID" val="d4622788-cf10-454d-9232-96a8f909f62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LINETEXTSHAPEGUID" val="d4622788-cf10-454d-9232-96a8f909f626"/>
</p:tagLst>
</file>

<file path=ppt/theme/theme1.xml><?xml version="1.0" encoding="utf-8"?>
<a:theme xmlns:a="http://schemas.openxmlformats.org/drawingml/2006/main" name="1_Office Theme">
  <a:themeElements>
    <a:clrScheme name="Carbon Engineering">
      <a:dk1>
        <a:srgbClr val="000000"/>
      </a:dk1>
      <a:lt1>
        <a:sysClr val="window" lastClr="FFFFFF"/>
      </a:lt1>
      <a:dk2>
        <a:srgbClr val="1E455E"/>
      </a:dk2>
      <a:lt2>
        <a:srgbClr val="EDECED"/>
      </a:lt2>
      <a:accent1>
        <a:srgbClr val="4598AA"/>
      </a:accent1>
      <a:accent2>
        <a:srgbClr val="9F3082"/>
      </a:accent2>
      <a:accent3>
        <a:srgbClr val="1E455E"/>
      </a:accent3>
      <a:accent4>
        <a:srgbClr val="373536"/>
      </a:accent4>
      <a:accent5>
        <a:srgbClr val="4598AA"/>
      </a:accent5>
      <a:accent6>
        <a:srgbClr val="9F3082"/>
      </a:accent6>
      <a:hlink>
        <a:srgbClr val="4598AA"/>
      </a:hlink>
      <a:folHlink>
        <a:srgbClr val="1E455E"/>
      </a:folHlink>
    </a:clrScheme>
    <a:fontScheme name="Carbon Engineering">
      <a:majorFont>
        <a:latin typeface="Raleway Light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arbon Engineering New Palette">
      <a:dk1>
        <a:sysClr val="windowText" lastClr="000000"/>
      </a:dk1>
      <a:lt1>
        <a:sysClr val="window" lastClr="FFFFFF"/>
      </a:lt1>
      <a:dk2>
        <a:srgbClr val="000090"/>
      </a:dk2>
      <a:lt2>
        <a:srgbClr val="BFBFBF"/>
      </a:lt2>
      <a:accent1>
        <a:srgbClr val="558ED5"/>
      </a:accent1>
      <a:accent2>
        <a:srgbClr val="C0504D"/>
      </a:accent2>
      <a:accent3>
        <a:srgbClr val="CCFFCC"/>
      </a:accent3>
      <a:accent4>
        <a:srgbClr val="9D138C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rgbClr val="FFFF00"/>
        </a:solidFill>
      </a:spPr>
      <a:bodyPr wrap="square" rtlCol="0">
        <a:spAutoFit/>
      </a:bodyPr>
      <a:lstStyle>
        <a:defPPr algn="l">
          <a:defRPr dirty="0">
            <a:latin typeface="Avenir LT Std 45 Book" panose="020B0502020203020204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D13A577B033F46B361731A2330413C" ma:contentTypeVersion="13" ma:contentTypeDescription="Create a new document." ma:contentTypeScope="" ma:versionID="14c280d22d185454e4ed51cdcc2f5467">
  <xsd:schema xmlns:xsd="http://www.w3.org/2001/XMLSchema" xmlns:xs="http://www.w3.org/2001/XMLSchema" xmlns:p="http://schemas.microsoft.com/office/2006/metadata/properties" xmlns:ns2="35ab5c87-4bd9-4333-a6f5-8b5ce3b4d390" xmlns:ns3="4ef68177-11f8-46d2-9ff9-b6dcce314ec8" targetNamespace="http://schemas.microsoft.com/office/2006/metadata/properties" ma:root="true" ma:fieldsID="1e056670d35e8d213f71c34ef35895c3" ns2:_="" ns3:_="">
    <xsd:import namespace="35ab5c87-4bd9-4333-a6f5-8b5ce3b4d390"/>
    <xsd:import namespace="4ef68177-11f8-46d2-9ff9-b6dcce314e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ab5c87-4bd9-4333-a6f5-8b5ce3b4d3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f68177-11f8-46d2-9ff9-b6dcce314ec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3D8ED4-4418-4C93-A86D-3937AC2846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75FCE7-1BBB-45D1-9404-3064002EF806}">
  <ds:schemaRefs>
    <ds:schemaRef ds:uri="35ab5c87-4bd9-4333-a6f5-8b5ce3b4d390"/>
    <ds:schemaRef ds:uri="http://purl.org/dc/dcmitype/"/>
    <ds:schemaRef ds:uri="http://schemas.microsoft.com/office/2006/documentManagement/types"/>
    <ds:schemaRef ds:uri="4ef68177-11f8-46d2-9ff9-b6dcce314ec8"/>
    <ds:schemaRef ds:uri="http://www.w3.org/XML/1998/namespace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1015AE6-734C-441A-BD68-2BEB57F1FC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ab5c87-4bd9-4333-a6f5-8b5ce3b4d390"/>
    <ds:schemaRef ds:uri="4ef68177-11f8-46d2-9ff9-b6dcce314e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1575</TotalTime>
  <Words>715</Words>
  <Application>Microsoft Office PowerPoint</Application>
  <PresentationFormat>On-screen Show (4:3)</PresentationFormat>
  <Paragraphs>114</Paragraphs>
  <Slides>16</Slides>
  <Notes>11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Keith</dc:creator>
  <cp:lastModifiedBy>David Keith</cp:lastModifiedBy>
  <cp:revision>23</cp:revision>
  <cp:lastPrinted>2019-11-04T14:36:56Z</cp:lastPrinted>
  <dcterms:created xsi:type="dcterms:W3CDTF">2014-09-23T19:12:30Z</dcterms:created>
  <dcterms:modified xsi:type="dcterms:W3CDTF">2025-11-09T12:13:03Z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0x010100D4D13A577B033F46B361731A2330413C</vt:lpwstr>
  </property>
  <property fmtid="{D5CDD505-2E9C-101B-9397-08002B2CF9AE}" pid="3" name="AuthorIds_UIVersion_1024">
    <vt:lpwstr>6</vt:lpwstr>
  </property>
</Properties>
</file>