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773_84EC32B9.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7"/>
  </p:notesMasterIdLst>
  <p:sldIdLst>
    <p:sldId id="267" r:id="rId3"/>
    <p:sldId id="265" r:id="rId4"/>
    <p:sldId id="266" r:id="rId5"/>
    <p:sldId id="1906" r:id="rId6"/>
    <p:sldId id="1909" r:id="rId7"/>
    <p:sldId id="1916" r:id="rId8"/>
    <p:sldId id="1911" r:id="rId9"/>
    <p:sldId id="258" r:id="rId10"/>
    <p:sldId id="1897" r:id="rId11"/>
    <p:sldId id="1901" r:id="rId12"/>
    <p:sldId id="1920" r:id="rId13"/>
    <p:sldId id="1902" r:id="rId14"/>
    <p:sldId id="1903" r:id="rId15"/>
    <p:sldId id="1913" r:id="rId16"/>
    <p:sldId id="1914" r:id="rId17"/>
    <p:sldId id="1904" r:id="rId18"/>
    <p:sldId id="1917" r:id="rId19"/>
    <p:sldId id="1905" r:id="rId20"/>
    <p:sldId id="1921" r:id="rId21"/>
    <p:sldId id="1918" r:id="rId22"/>
    <p:sldId id="1919" r:id="rId23"/>
    <p:sldId id="1907" r:id="rId24"/>
    <p:sldId id="259" r:id="rId25"/>
    <p:sldId id="192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75AC83-BF37-4230-90FF-A4303ED24A8E}">
          <p14:sldIdLst>
            <p14:sldId id="267"/>
          </p14:sldIdLst>
        </p14:section>
        <p14:section name="Intro to series" id="{846E1DC6-8CBA-40F9-ACF9-BB0A4FD750B0}">
          <p14:sldIdLst>
            <p14:sldId id="265"/>
            <p14:sldId id="266"/>
            <p14:sldId id="1906"/>
          </p14:sldIdLst>
        </p14:section>
        <p14:section name="Climate in 4D" id="{E7F3CE46-9454-46C2-B573-5F9A73DB6E4A}">
          <p14:sldIdLst>
            <p14:sldId id="1909"/>
            <p14:sldId id="1916"/>
            <p14:sldId id="1911"/>
            <p14:sldId id="258"/>
            <p14:sldId id="1897"/>
            <p14:sldId id="1901"/>
            <p14:sldId id="1920"/>
            <p14:sldId id="1902"/>
          </p14:sldIdLst>
        </p14:section>
        <p14:section name="emissions are peaking" id="{E046A23F-AF98-4C3D-BB50-55C609A19B47}">
          <p14:sldIdLst>
            <p14:sldId id="1903"/>
            <p14:sldId id="1913"/>
            <p14:sldId id="1914"/>
            <p14:sldId id="1904"/>
            <p14:sldId id="1917"/>
            <p14:sldId id="1905"/>
            <p14:sldId id="1921"/>
          </p14:sldIdLst>
        </p14:section>
        <p14:section name="Adaptation" id="{B8F05131-2D47-4079-B47F-02E8278F287F}">
          <p14:sldIdLst>
            <p14:sldId id="1918"/>
            <p14:sldId id="1919"/>
          </p14:sldIdLst>
        </p14:section>
        <p14:section name="CSE" id="{E74D1EC9-DA9E-4307-BB43-B0E12EA2731D}">
          <p14:sldIdLst>
            <p14:sldId id="1907"/>
            <p14:sldId id="259"/>
            <p14:sldId id="192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2DE481-96B1-65F3-DCFB-5CB4D48A5DA8}" name="Benjamin Peltz" initials="BP" userId="S::bpeltz@UCHICAGO.EDU::39c3b512-618b-4377-9a0b-8098870c76e3" providerId="AD"/>
  <p188:author id="{1C45218A-CDE6-BF32-BC62-01EA8DE23C26}" name="David Keith" initials="DK" userId="S::davidkeith@UCHICAGO.EDU::42f977d9-efcd-4328-83d5-c3e4a8015bb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CFD2AE-3D8C-4CA0-808F-F6EA696B5B14}" v="2358" dt="2025-10-04T14:23:47.964"/>
    <p1510:client id="{D8268620-3956-8C44-A49F-E6942DCDF20B}" v="493" dt="2025-10-03T21:08:38.8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59" autoAdjust="0"/>
    <p:restoredTop sz="69572" autoAdjust="0"/>
  </p:normalViewPr>
  <p:slideViewPr>
    <p:cSldViewPr snapToGrid="0">
      <p:cViewPr varScale="1">
        <p:scale>
          <a:sx n="63" d="100"/>
          <a:sy n="63" d="100"/>
        </p:scale>
        <p:origin x="360" y="259"/>
      </p:cViewPr>
      <p:guideLst/>
    </p:cSldViewPr>
  </p:slideViewPr>
  <p:notesTextViewPr>
    <p:cViewPr>
      <p:scale>
        <a:sx n="1" d="1"/>
        <a:sy n="1" d="1"/>
      </p:scale>
      <p:origin x="0" y="0"/>
    </p:cViewPr>
  </p:notesTextViewPr>
  <p:sorterViewPr>
    <p:cViewPr>
      <p:scale>
        <a:sx n="100" d="100"/>
        <a:sy n="100" d="100"/>
      </p:scale>
      <p:origin x="0" y="-783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8/10/relationships/authors" Targe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Keith" userId="42f977d9-efcd-4328-83d5-c3e4a8015bb4" providerId="ADAL" clId="{70CFD2AE-3D8C-4CA0-808F-F6EA696B5B14}"/>
    <pc:docChg chg="undo custSel addSld delSld modSld sldOrd modMainMaster addSection modSection">
      <pc:chgData name="David Keith" userId="42f977d9-efcd-4328-83d5-c3e4a8015bb4" providerId="ADAL" clId="{70CFD2AE-3D8C-4CA0-808F-F6EA696B5B14}" dt="2025-10-04T14:26:31.460" v="6078" actId="465"/>
      <pc:docMkLst>
        <pc:docMk/>
      </pc:docMkLst>
      <pc:sldChg chg="del">
        <pc:chgData name="David Keith" userId="42f977d9-efcd-4328-83d5-c3e4a8015bb4" providerId="ADAL" clId="{70CFD2AE-3D8C-4CA0-808F-F6EA696B5B14}" dt="2025-10-02T18:16:32.475" v="996" actId="47"/>
        <pc:sldMkLst>
          <pc:docMk/>
          <pc:sldMk cId="1224613410" sldId="257"/>
        </pc:sldMkLst>
      </pc:sldChg>
      <pc:sldChg chg="delSp modSp mod">
        <pc:chgData name="David Keith" userId="42f977d9-efcd-4328-83d5-c3e4a8015bb4" providerId="ADAL" clId="{70CFD2AE-3D8C-4CA0-808F-F6EA696B5B14}" dt="2025-09-30T19:08:13.879" v="209" actId="255"/>
        <pc:sldMkLst>
          <pc:docMk/>
          <pc:sldMk cId="198248733" sldId="258"/>
        </pc:sldMkLst>
        <pc:spChg chg="mod">
          <ac:chgData name="David Keith" userId="42f977d9-efcd-4328-83d5-c3e4a8015bb4" providerId="ADAL" clId="{70CFD2AE-3D8C-4CA0-808F-F6EA696B5B14}" dt="2025-09-30T19:08:13.879" v="209" actId="255"/>
          <ac:spMkLst>
            <pc:docMk/>
            <pc:sldMk cId="198248733" sldId="258"/>
            <ac:spMk id="7" creationId="{74ACAB9F-7461-1246-3EED-57422332EBBC}"/>
          </ac:spMkLst>
        </pc:spChg>
        <pc:spChg chg="mod">
          <ac:chgData name="David Keith" userId="42f977d9-efcd-4328-83d5-c3e4a8015bb4" providerId="ADAL" clId="{70CFD2AE-3D8C-4CA0-808F-F6EA696B5B14}" dt="2025-09-30T19:08:13.879" v="209" actId="255"/>
          <ac:spMkLst>
            <pc:docMk/>
            <pc:sldMk cId="198248733" sldId="258"/>
            <ac:spMk id="8" creationId="{DFA3B908-A365-20CF-0473-B53F76122E30}"/>
          </ac:spMkLst>
        </pc:spChg>
        <pc:spChg chg="mod">
          <ac:chgData name="David Keith" userId="42f977d9-efcd-4328-83d5-c3e4a8015bb4" providerId="ADAL" clId="{70CFD2AE-3D8C-4CA0-808F-F6EA696B5B14}" dt="2025-09-30T19:08:13.879" v="209" actId="255"/>
          <ac:spMkLst>
            <pc:docMk/>
            <pc:sldMk cId="198248733" sldId="258"/>
            <ac:spMk id="9" creationId="{D90BD837-79FE-187C-D5C2-661A3ED2EE86}"/>
          </ac:spMkLst>
        </pc:spChg>
        <pc:spChg chg="mod">
          <ac:chgData name="David Keith" userId="42f977d9-efcd-4328-83d5-c3e4a8015bb4" providerId="ADAL" clId="{70CFD2AE-3D8C-4CA0-808F-F6EA696B5B14}" dt="2025-09-30T19:08:13.879" v="209" actId="255"/>
          <ac:spMkLst>
            <pc:docMk/>
            <pc:sldMk cId="198248733" sldId="258"/>
            <ac:spMk id="10" creationId="{B1992E1F-46FA-77FE-A159-082B2CFF2ED3}"/>
          </ac:spMkLst>
        </pc:spChg>
        <pc:spChg chg="mod">
          <ac:chgData name="David Keith" userId="42f977d9-efcd-4328-83d5-c3e4a8015bb4" providerId="ADAL" clId="{70CFD2AE-3D8C-4CA0-808F-F6EA696B5B14}" dt="2025-09-30T19:08:13.879" v="209" actId="255"/>
          <ac:spMkLst>
            <pc:docMk/>
            <pc:sldMk cId="198248733" sldId="258"/>
            <ac:spMk id="11" creationId="{0563A4E1-9ECC-0EB4-0414-C239988DFF04}"/>
          </ac:spMkLst>
        </pc:spChg>
      </pc:sldChg>
      <pc:sldChg chg="addSp delSp modSp del mod">
        <pc:chgData name="David Keith" userId="42f977d9-efcd-4328-83d5-c3e4a8015bb4" providerId="ADAL" clId="{70CFD2AE-3D8C-4CA0-808F-F6EA696B5B14}" dt="2025-10-02T15:50:35.416" v="535" actId="47"/>
        <pc:sldMkLst>
          <pc:docMk/>
          <pc:sldMk cId="2867874653" sldId="259"/>
        </pc:sldMkLst>
      </pc:sldChg>
      <pc:sldChg chg="add del">
        <pc:chgData name="David Keith" userId="42f977d9-efcd-4328-83d5-c3e4a8015bb4" providerId="ADAL" clId="{70CFD2AE-3D8C-4CA0-808F-F6EA696B5B14}" dt="2025-10-04T13:40:40.026" v="5197" actId="47"/>
        <pc:sldMkLst>
          <pc:docMk/>
          <pc:sldMk cId="600384018" sldId="260"/>
        </pc:sldMkLst>
      </pc:sldChg>
      <pc:sldChg chg="add del">
        <pc:chgData name="David Keith" userId="42f977d9-efcd-4328-83d5-c3e4a8015bb4" providerId="ADAL" clId="{70CFD2AE-3D8C-4CA0-808F-F6EA696B5B14}" dt="2025-10-04T14:22:03.530" v="5915" actId="47"/>
        <pc:sldMkLst>
          <pc:docMk/>
          <pc:sldMk cId="2293715971" sldId="262"/>
        </pc:sldMkLst>
      </pc:sldChg>
      <pc:sldChg chg="del">
        <pc:chgData name="David Keith" userId="42f977d9-efcd-4328-83d5-c3e4a8015bb4" providerId="ADAL" clId="{70CFD2AE-3D8C-4CA0-808F-F6EA696B5B14}" dt="2025-10-04T14:02:17.659" v="5778" actId="47"/>
        <pc:sldMkLst>
          <pc:docMk/>
          <pc:sldMk cId="2526688855" sldId="263"/>
        </pc:sldMkLst>
      </pc:sldChg>
      <pc:sldChg chg="del">
        <pc:chgData name="David Keith" userId="42f977d9-efcd-4328-83d5-c3e4a8015bb4" providerId="ADAL" clId="{70CFD2AE-3D8C-4CA0-808F-F6EA696B5B14}" dt="2025-10-04T14:02:17.659" v="5778" actId="47"/>
        <pc:sldMkLst>
          <pc:docMk/>
          <pc:sldMk cId="4062827432" sldId="264"/>
        </pc:sldMkLst>
      </pc:sldChg>
      <pc:sldChg chg="addSp delSp modSp add del mod">
        <pc:chgData name="David Keith" userId="42f977d9-efcd-4328-83d5-c3e4a8015bb4" providerId="ADAL" clId="{70CFD2AE-3D8C-4CA0-808F-F6EA696B5B14}" dt="2025-10-02T15:51:09.864" v="584" actId="1035"/>
        <pc:sldMkLst>
          <pc:docMk/>
          <pc:sldMk cId="2550505068" sldId="265"/>
        </pc:sldMkLst>
        <pc:spChg chg="mod">
          <ac:chgData name="David Keith" userId="42f977d9-efcd-4328-83d5-c3e4a8015bb4" providerId="ADAL" clId="{70CFD2AE-3D8C-4CA0-808F-F6EA696B5B14}" dt="2025-10-02T15:51:09.864" v="584" actId="1035"/>
          <ac:spMkLst>
            <pc:docMk/>
            <pc:sldMk cId="2550505068" sldId="265"/>
            <ac:spMk id="5" creationId="{80558BBC-DE20-D2F7-3783-968E2F6F6097}"/>
          </ac:spMkLst>
        </pc:spChg>
        <pc:spChg chg="mod">
          <ac:chgData name="David Keith" userId="42f977d9-efcd-4328-83d5-c3e4a8015bb4" providerId="ADAL" clId="{70CFD2AE-3D8C-4CA0-808F-F6EA696B5B14}" dt="2025-10-02T15:51:09.864" v="584" actId="1035"/>
          <ac:spMkLst>
            <pc:docMk/>
            <pc:sldMk cId="2550505068" sldId="265"/>
            <ac:spMk id="6" creationId="{6AC839B3-1A7A-829F-8793-A81E66C1557C}"/>
          </ac:spMkLst>
        </pc:spChg>
        <pc:spChg chg="mod">
          <ac:chgData name="David Keith" userId="42f977d9-efcd-4328-83d5-c3e4a8015bb4" providerId="ADAL" clId="{70CFD2AE-3D8C-4CA0-808F-F6EA696B5B14}" dt="2025-10-02T15:51:09.864" v="584" actId="1035"/>
          <ac:spMkLst>
            <pc:docMk/>
            <pc:sldMk cId="2550505068" sldId="265"/>
            <ac:spMk id="7" creationId="{947AB3EE-7C62-AC4C-C034-2A601EF6C475}"/>
          </ac:spMkLst>
        </pc:spChg>
        <pc:picChg chg="mod">
          <ac:chgData name="David Keith" userId="42f977d9-efcd-4328-83d5-c3e4a8015bb4" providerId="ADAL" clId="{70CFD2AE-3D8C-4CA0-808F-F6EA696B5B14}" dt="2025-10-02T15:51:09.864" v="584" actId="1035"/>
          <ac:picMkLst>
            <pc:docMk/>
            <pc:sldMk cId="2550505068" sldId="265"/>
            <ac:picMk id="11" creationId="{BE28E635-FBFC-82F3-4EC3-A6DE8EE3F126}"/>
          </ac:picMkLst>
        </pc:picChg>
        <pc:picChg chg="mod">
          <ac:chgData name="David Keith" userId="42f977d9-efcd-4328-83d5-c3e4a8015bb4" providerId="ADAL" clId="{70CFD2AE-3D8C-4CA0-808F-F6EA696B5B14}" dt="2025-10-02T15:51:09.864" v="584" actId="1035"/>
          <ac:picMkLst>
            <pc:docMk/>
            <pc:sldMk cId="2550505068" sldId="265"/>
            <ac:picMk id="13" creationId="{D6CCDE7F-36E0-19B8-8AF9-D0F198B05FF1}"/>
          </ac:picMkLst>
        </pc:picChg>
        <pc:picChg chg="mod">
          <ac:chgData name="David Keith" userId="42f977d9-efcd-4328-83d5-c3e4a8015bb4" providerId="ADAL" clId="{70CFD2AE-3D8C-4CA0-808F-F6EA696B5B14}" dt="2025-10-02T15:51:09.864" v="584" actId="1035"/>
          <ac:picMkLst>
            <pc:docMk/>
            <pc:sldMk cId="2550505068" sldId="265"/>
            <ac:picMk id="15" creationId="{1F03ACA9-9342-6390-1223-BE77BC544DCC}"/>
          </ac:picMkLst>
        </pc:picChg>
      </pc:sldChg>
      <pc:sldChg chg="addSp delSp modSp add del mod">
        <pc:chgData name="David Keith" userId="42f977d9-efcd-4328-83d5-c3e4a8015bb4" providerId="ADAL" clId="{70CFD2AE-3D8C-4CA0-808F-F6EA696B5B14}" dt="2025-10-02T15:51:19.199" v="610" actId="1035"/>
        <pc:sldMkLst>
          <pc:docMk/>
          <pc:sldMk cId="607145785" sldId="266"/>
        </pc:sldMkLst>
        <pc:spChg chg="mod">
          <ac:chgData name="David Keith" userId="42f977d9-efcd-4328-83d5-c3e4a8015bb4" providerId="ADAL" clId="{70CFD2AE-3D8C-4CA0-808F-F6EA696B5B14}" dt="2025-10-02T15:51:19.199" v="610" actId="1035"/>
          <ac:spMkLst>
            <pc:docMk/>
            <pc:sldMk cId="607145785" sldId="266"/>
            <ac:spMk id="5" creationId="{808B1CC1-9FC2-F74C-4A06-FCCBE79BCB8F}"/>
          </ac:spMkLst>
        </pc:spChg>
        <pc:spChg chg="mod">
          <ac:chgData name="David Keith" userId="42f977d9-efcd-4328-83d5-c3e4a8015bb4" providerId="ADAL" clId="{70CFD2AE-3D8C-4CA0-808F-F6EA696B5B14}" dt="2025-10-02T15:51:19.199" v="610" actId="1035"/>
          <ac:spMkLst>
            <pc:docMk/>
            <pc:sldMk cId="607145785" sldId="266"/>
            <ac:spMk id="6" creationId="{A0DAD462-9C8E-BE03-8CDD-3EE2EAB150A8}"/>
          </ac:spMkLst>
        </pc:spChg>
        <pc:spChg chg="mod">
          <ac:chgData name="David Keith" userId="42f977d9-efcd-4328-83d5-c3e4a8015bb4" providerId="ADAL" clId="{70CFD2AE-3D8C-4CA0-808F-F6EA696B5B14}" dt="2025-10-02T15:51:19.199" v="610" actId="1035"/>
          <ac:spMkLst>
            <pc:docMk/>
            <pc:sldMk cId="607145785" sldId="266"/>
            <ac:spMk id="8" creationId="{D75E6207-62AD-2616-37D1-09A5F46441E6}"/>
          </ac:spMkLst>
        </pc:spChg>
        <pc:spChg chg="mod">
          <ac:chgData name="David Keith" userId="42f977d9-efcd-4328-83d5-c3e4a8015bb4" providerId="ADAL" clId="{70CFD2AE-3D8C-4CA0-808F-F6EA696B5B14}" dt="2025-10-02T15:51:19.199" v="610" actId="1035"/>
          <ac:spMkLst>
            <pc:docMk/>
            <pc:sldMk cId="607145785" sldId="266"/>
            <ac:spMk id="10" creationId="{8E917FC1-46C0-C407-B062-BCBAE430574C}"/>
          </ac:spMkLst>
        </pc:spChg>
        <pc:picChg chg="mod">
          <ac:chgData name="David Keith" userId="42f977d9-efcd-4328-83d5-c3e4a8015bb4" providerId="ADAL" clId="{70CFD2AE-3D8C-4CA0-808F-F6EA696B5B14}" dt="2025-10-02T15:51:19.199" v="610" actId="1035"/>
          <ac:picMkLst>
            <pc:docMk/>
            <pc:sldMk cId="607145785" sldId="266"/>
            <ac:picMk id="11" creationId="{CD12394D-7BC4-E958-8FB4-2562D3219547}"/>
          </ac:picMkLst>
        </pc:picChg>
        <pc:picChg chg="mod">
          <ac:chgData name="David Keith" userId="42f977d9-efcd-4328-83d5-c3e4a8015bb4" providerId="ADAL" clId="{70CFD2AE-3D8C-4CA0-808F-F6EA696B5B14}" dt="2025-10-02T15:51:19.199" v="610" actId="1035"/>
          <ac:picMkLst>
            <pc:docMk/>
            <pc:sldMk cId="607145785" sldId="266"/>
            <ac:picMk id="13" creationId="{4EB4104B-AEA2-5020-EE26-3907B30A6822}"/>
          </ac:picMkLst>
        </pc:picChg>
      </pc:sldChg>
      <pc:sldChg chg="modSp add mod modCm chgLayout">
        <pc:chgData name="David Keith" userId="42f977d9-efcd-4328-83d5-c3e4a8015bb4" providerId="ADAL" clId="{70CFD2AE-3D8C-4CA0-808F-F6EA696B5B14}" dt="2025-10-03T22:51:27.877" v="2804" actId="20577"/>
        <pc:sldMkLst>
          <pc:docMk/>
          <pc:sldMk cId="2550386606" sldId="1897"/>
        </pc:sldMkLst>
        <pc:spChg chg="mod ord">
          <ac:chgData name="David Keith" userId="42f977d9-efcd-4328-83d5-c3e4a8015bb4" providerId="ADAL" clId="{70CFD2AE-3D8C-4CA0-808F-F6EA696B5B14}" dt="2025-10-02T16:57:54.469" v="909" actId="700"/>
          <ac:spMkLst>
            <pc:docMk/>
            <pc:sldMk cId="2550386606" sldId="1897"/>
            <ac:spMk id="2" creationId="{67F23BA5-0EDC-815A-8A9D-789A8C26B281}"/>
          </ac:spMkLst>
        </pc:spChg>
        <pc:spChg chg="mod ord">
          <ac:chgData name="David Keith" userId="42f977d9-efcd-4328-83d5-c3e4a8015bb4" providerId="ADAL" clId="{70CFD2AE-3D8C-4CA0-808F-F6EA696B5B14}" dt="2025-10-03T22:51:27.877" v="2804" actId="20577"/>
          <ac:spMkLst>
            <pc:docMk/>
            <pc:sldMk cId="2550386606" sldId="1897"/>
            <ac:spMk id="3" creationId="{8DEBF0F2-6818-07FA-6D56-4D2772F066BF}"/>
          </ac:spMkLst>
        </pc:spChg>
        <pc:extLst>
          <p:ext xmlns:p="http://schemas.openxmlformats.org/presentationml/2006/main" uri="{D6D511B9-2390-475A-947B-AFAB55BFBCF1}">
            <pc226:cmChg xmlns:pc226="http://schemas.microsoft.com/office/powerpoint/2022/06/main/command" chg="mod">
              <pc226:chgData name="David Keith" userId="42f977d9-efcd-4328-83d5-c3e4a8015bb4" providerId="ADAL" clId="{70CFD2AE-3D8C-4CA0-808F-F6EA696B5B14}" dt="2025-10-03T22:51:27.877" v="2804" actId="20577"/>
              <pc2:cmMkLst xmlns:pc2="http://schemas.microsoft.com/office/powerpoint/2019/9/main/command">
                <pc:docMk/>
                <pc:sldMk cId="2550386606" sldId="1897"/>
                <pc2:cmMk id="{0D987CED-0503-BD40-90B8-A2B3BA1FCE23}"/>
              </pc2:cmMkLst>
            </pc226:cmChg>
          </p:ext>
        </pc:extLst>
      </pc:sldChg>
      <pc:sldChg chg="modSp add mod">
        <pc:chgData name="David Keith" userId="42f977d9-efcd-4328-83d5-c3e4a8015bb4" providerId="ADAL" clId="{70CFD2AE-3D8C-4CA0-808F-F6EA696B5B14}" dt="2025-10-03T23:44:55.202" v="3368" actId="6549"/>
        <pc:sldMkLst>
          <pc:docMk/>
          <pc:sldMk cId="1178744727" sldId="1901"/>
        </pc:sldMkLst>
        <pc:spChg chg="mod">
          <ac:chgData name="David Keith" userId="42f977d9-efcd-4328-83d5-c3e4a8015bb4" providerId="ADAL" clId="{70CFD2AE-3D8C-4CA0-808F-F6EA696B5B14}" dt="2025-10-03T23:44:55.202" v="3368" actId="6549"/>
          <ac:spMkLst>
            <pc:docMk/>
            <pc:sldMk cId="1178744727" sldId="1901"/>
            <ac:spMk id="3" creationId="{86D32C4E-B599-3F14-6B0E-A2D75792EFC7}"/>
          </ac:spMkLst>
        </pc:spChg>
      </pc:sldChg>
      <pc:sldChg chg="modSp add mod">
        <pc:chgData name="David Keith" userId="42f977d9-efcd-4328-83d5-c3e4a8015bb4" providerId="ADAL" clId="{70CFD2AE-3D8C-4CA0-808F-F6EA696B5B14}" dt="2025-10-04T13:53:21.835" v="5694" actId="20577"/>
        <pc:sldMkLst>
          <pc:docMk/>
          <pc:sldMk cId="160349832" sldId="1902"/>
        </pc:sldMkLst>
        <pc:spChg chg="mod">
          <ac:chgData name="David Keith" userId="42f977d9-efcd-4328-83d5-c3e4a8015bb4" providerId="ADAL" clId="{70CFD2AE-3D8C-4CA0-808F-F6EA696B5B14}" dt="2025-10-04T13:53:21.835" v="5694" actId="20577"/>
          <ac:spMkLst>
            <pc:docMk/>
            <pc:sldMk cId="160349832" sldId="1902"/>
            <ac:spMk id="3" creationId="{9CC86E4C-3AB1-FB6E-5DFE-442172C529C5}"/>
          </ac:spMkLst>
        </pc:spChg>
      </pc:sldChg>
      <pc:sldChg chg="addSp delSp modSp new mod setBg modAnim chgLayout modNotesTx">
        <pc:chgData name="David Keith" userId="42f977d9-efcd-4328-83d5-c3e4a8015bb4" providerId="ADAL" clId="{70CFD2AE-3D8C-4CA0-808F-F6EA696B5B14}" dt="2025-10-04T14:05:30.953" v="5867" actId="20577"/>
        <pc:sldMkLst>
          <pc:docMk/>
          <pc:sldMk cId="1064595796" sldId="1903"/>
        </pc:sldMkLst>
        <pc:spChg chg="add del mod ord">
          <ac:chgData name="David Keith" userId="42f977d9-efcd-4328-83d5-c3e4a8015bb4" providerId="ADAL" clId="{70CFD2AE-3D8C-4CA0-808F-F6EA696B5B14}" dt="2025-10-03T21:04:02.968" v="2038" actId="700"/>
          <ac:spMkLst>
            <pc:docMk/>
            <pc:sldMk cId="1064595796" sldId="1903"/>
            <ac:spMk id="2" creationId="{BF5C9764-04DE-E95D-6AA6-064E56CD56C0}"/>
          </ac:spMkLst>
        </pc:spChg>
        <pc:spChg chg="add del mod ord">
          <ac:chgData name="David Keith" userId="42f977d9-efcd-4328-83d5-c3e4a8015bb4" providerId="ADAL" clId="{70CFD2AE-3D8C-4CA0-808F-F6EA696B5B14}" dt="2025-10-03T21:04:29.579" v="2042" actId="700"/>
          <ac:spMkLst>
            <pc:docMk/>
            <pc:sldMk cId="1064595796" sldId="1903"/>
            <ac:spMk id="3" creationId="{3BBCFD07-8665-DEB4-5A8D-746C32AADA75}"/>
          </ac:spMkLst>
        </pc:spChg>
        <pc:spChg chg="add mod">
          <ac:chgData name="David Keith" userId="42f977d9-efcd-4328-83d5-c3e4a8015bb4" providerId="ADAL" clId="{70CFD2AE-3D8C-4CA0-808F-F6EA696B5B14}" dt="2025-10-03T21:04:53.411" v="2094" actId="20577"/>
          <ac:spMkLst>
            <pc:docMk/>
            <pc:sldMk cId="1064595796" sldId="1903"/>
            <ac:spMk id="4" creationId="{7D9D9622-E075-BEB6-9D76-62D182AC21FA}"/>
          </ac:spMkLst>
        </pc:spChg>
        <pc:spChg chg="add mod">
          <ac:chgData name="David Keith" userId="42f977d9-efcd-4328-83d5-c3e4a8015bb4" providerId="ADAL" clId="{70CFD2AE-3D8C-4CA0-808F-F6EA696B5B14}" dt="2025-10-03T21:06:01.520" v="2124" actId="1076"/>
          <ac:spMkLst>
            <pc:docMk/>
            <pc:sldMk cId="1064595796" sldId="1903"/>
            <ac:spMk id="6" creationId="{76E90D5D-168C-ABE2-A696-AE09382DC6C6}"/>
          </ac:spMkLst>
        </pc:spChg>
        <pc:spChg chg="add mod">
          <ac:chgData name="David Keith" userId="42f977d9-efcd-4328-83d5-c3e4a8015bb4" providerId="ADAL" clId="{70CFD2AE-3D8C-4CA0-808F-F6EA696B5B14}" dt="2025-10-03T21:06:18.702" v="2129" actId="313"/>
          <ac:spMkLst>
            <pc:docMk/>
            <pc:sldMk cId="1064595796" sldId="1903"/>
            <ac:spMk id="7" creationId="{A8ADC4D9-F930-BEAD-93CA-287D86FECB5E}"/>
          </ac:spMkLst>
        </pc:spChg>
        <pc:picChg chg="add del mod">
          <ac:chgData name="David Keith" userId="42f977d9-efcd-4328-83d5-c3e4a8015bb4" providerId="ADAL" clId="{70CFD2AE-3D8C-4CA0-808F-F6EA696B5B14}" dt="2025-10-04T12:59:29.179" v="4205" actId="21"/>
          <ac:picMkLst>
            <pc:docMk/>
            <pc:sldMk cId="1064595796" sldId="1903"/>
            <ac:picMk id="3" creationId="{23003AF2-C0E5-C36F-F2FE-74CA3D6EAD16}"/>
          </ac:picMkLst>
        </pc:picChg>
        <pc:picChg chg="add mod ord modCrop">
          <ac:chgData name="David Keith" userId="42f977d9-efcd-4328-83d5-c3e4a8015bb4" providerId="ADAL" clId="{70CFD2AE-3D8C-4CA0-808F-F6EA696B5B14}" dt="2025-10-03T21:04:29.579" v="2042" actId="700"/>
          <ac:picMkLst>
            <pc:docMk/>
            <pc:sldMk cId="1064595796" sldId="1903"/>
            <ac:picMk id="5" creationId="{C0EDBCD9-7FDC-A5C8-E76A-D2D21841B982}"/>
          </ac:picMkLst>
        </pc:picChg>
      </pc:sldChg>
      <pc:sldChg chg="addSp modSp new mod ord modAnim">
        <pc:chgData name="David Keith" userId="42f977d9-efcd-4328-83d5-c3e4a8015bb4" providerId="ADAL" clId="{70CFD2AE-3D8C-4CA0-808F-F6EA696B5B14}" dt="2025-10-03T21:18:21.892" v="2282"/>
        <pc:sldMkLst>
          <pc:docMk/>
          <pc:sldMk cId="4118868315" sldId="1904"/>
        </pc:sldMkLst>
        <pc:spChg chg="add">
          <ac:chgData name="David Keith" userId="42f977d9-efcd-4328-83d5-c3e4a8015bb4" providerId="ADAL" clId="{70CFD2AE-3D8C-4CA0-808F-F6EA696B5B14}" dt="2025-10-03T21:17:29.275" v="2271"/>
          <ac:spMkLst>
            <pc:docMk/>
            <pc:sldMk cId="4118868315" sldId="1904"/>
            <ac:spMk id="4" creationId="{8CD899FF-A1A0-CFC3-5C83-AED483F6C52A}"/>
          </ac:spMkLst>
        </pc:spChg>
        <pc:spChg chg="add mod">
          <ac:chgData name="David Keith" userId="42f977d9-efcd-4328-83d5-c3e4a8015bb4" providerId="ADAL" clId="{70CFD2AE-3D8C-4CA0-808F-F6EA696B5B14}" dt="2025-10-03T21:17:31.453" v="2272"/>
          <ac:spMkLst>
            <pc:docMk/>
            <pc:sldMk cId="4118868315" sldId="1904"/>
            <ac:spMk id="6" creationId="{1853C58F-34AF-1863-DC94-DE87994346C8}"/>
          </ac:spMkLst>
        </pc:spChg>
        <pc:spChg chg="add mod">
          <ac:chgData name="David Keith" userId="42f977d9-efcd-4328-83d5-c3e4a8015bb4" providerId="ADAL" clId="{70CFD2AE-3D8C-4CA0-808F-F6EA696B5B14}" dt="2025-10-03T21:17:40.901" v="2274"/>
          <ac:spMkLst>
            <pc:docMk/>
            <pc:sldMk cId="4118868315" sldId="1904"/>
            <ac:spMk id="8" creationId="{650E3E93-6048-47C9-16F2-2CBCB5EA59A2}"/>
          </ac:spMkLst>
        </pc:spChg>
        <pc:picChg chg="add">
          <ac:chgData name="David Keith" userId="42f977d9-efcd-4328-83d5-c3e4a8015bb4" providerId="ADAL" clId="{70CFD2AE-3D8C-4CA0-808F-F6EA696B5B14}" dt="2025-10-02T12:13:46.711" v="470" actId="22"/>
          <ac:picMkLst>
            <pc:docMk/>
            <pc:sldMk cId="4118868315" sldId="1904"/>
            <ac:picMk id="5" creationId="{8FCFA5C2-7569-65C0-2870-5E63511AC813}"/>
          </ac:picMkLst>
        </pc:picChg>
        <pc:picChg chg="add mod">
          <ac:chgData name="David Keith" userId="42f977d9-efcd-4328-83d5-c3e4a8015bb4" providerId="ADAL" clId="{70CFD2AE-3D8C-4CA0-808F-F6EA696B5B14}" dt="2025-10-02T18:24:09.260" v="1066" actId="1076"/>
          <ac:picMkLst>
            <pc:docMk/>
            <pc:sldMk cId="4118868315" sldId="1904"/>
            <ac:picMk id="7" creationId="{FE3EBDEF-8D12-8BF9-9877-ADC074FEDA20}"/>
          </ac:picMkLst>
        </pc:picChg>
        <pc:picChg chg="add mod">
          <ac:chgData name="David Keith" userId="42f977d9-efcd-4328-83d5-c3e4a8015bb4" providerId="ADAL" clId="{70CFD2AE-3D8C-4CA0-808F-F6EA696B5B14}" dt="2025-10-03T21:18:17.824" v="2281" actId="1076"/>
          <ac:picMkLst>
            <pc:docMk/>
            <pc:sldMk cId="4118868315" sldId="1904"/>
            <ac:picMk id="9" creationId="{CFF17F02-F4B1-ACCC-4E69-01A69C8CCC5B}"/>
          </ac:picMkLst>
        </pc:picChg>
      </pc:sldChg>
      <pc:sldChg chg="addSp delSp modSp new mod">
        <pc:chgData name="David Keith" userId="42f977d9-efcd-4328-83d5-c3e4a8015bb4" providerId="ADAL" clId="{70CFD2AE-3D8C-4CA0-808F-F6EA696B5B14}" dt="2025-10-02T12:20:37.318" v="517" actId="20577"/>
        <pc:sldMkLst>
          <pc:docMk/>
          <pc:sldMk cId="277951994" sldId="1905"/>
        </pc:sldMkLst>
        <pc:spChg chg="mod">
          <ac:chgData name="David Keith" userId="42f977d9-efcd-4328-83d5-c3e4a8015bb4" providerId="ADAL" clId="{70CFD2AE-3D8C-4CA0-808F-F6EA696B5B14}" dt="2025-10-02T12:20:37.318" v="517" actId="20577"/>
          <ac:spMkLst>
            <pc:docMk/>
            <pc:sldMk cId="277951994" sldId="1905"/>
            <ac:spMk id="2" creationId="{1F9EEBE2-CEE6-9AA2-FD0B-05CE90F82574}"/>
          </ac:spMkLst>
        </pc:spChg>
        <pc:spChg chg="add mod">
          <ac:chgData name="David Keith" userId="42f977d9-efcd-4328-83d5-c3e4a8015bb4" providerId="ADAL" clId="{70CFD2AE-3D8C-4CA0-808F-F6EA696B5B14}" dt="2025-10-02T12:19:34.987" v="492" actId="1076"/>
          <ac:spMkLst>
            <pc:docMk/>
            <pc:sldMk cId="277951994" sldId="1905"/>
            <ac:spMk id="4" creationId="{709DA480-551E-CBDA-A441-4D0D26EAAE8A}"/>
          </ac:spMkLst>
        </pc:spChg>
        <pc:grpChg chg="add mod">
          <ac:chgData name="David Keith" userId="42f977d9-efcd-4328-83d5-c3e4a8015bb4" providerId="ADAL" clId="{70CFD2AE-3D8C-4CA0-808F-F6EA696B5B14}" dt="2025-10-02T12:19:34.987" v="492" actId="1076"/>
          <ac:grpSpMkLst>
            <pc:docMk/>
            <pc:sldMk cId="277951994" sldId="1905"/>
            <ac:grpSpMk id="5" creationId="{C4D02BF5-AC98-10FA-6D02-26E8798A134B}"/>
          </ac:grpSpMkLst>
        </pc:grpChg>
        <pc:picChg chg="add mod">
          <ac:chgData name="David Keith" userId="42f977d9-efcd-4328-83d5-c3e4a8015bb4" providerId="ADAL" clId="{70CFD2AE-3D8C-4CA0-808F-F6EA696B5B14}" dt="2025-10-02T12:19:34.987" v="492" actId="1076"/>
          <ac:picMkLst>
            <pc:docMk/>
            <pc:sldMk cId="277951994" sldId="1905"/>
            <ac:picMk id="1026" creationId="{12C8BAF5-66FE-072A-69FE-2AC0A507F464}"/>
          </ac:picMkLst>
        </pc:picChg>
        <pc:picChg chg="add mod">
          <ac:chgData name="David Keith" userId="42f977d9-efcd-4328-83d5-c3e4a8015bb4" providerId="ADAL" clId="{70CFD2AE-3D8C-4CA0-808F-F6EA696B5B14}" dt="2025-10-02T12:20:12.258" v="497" actId="1076"/>
          <ac:picMkLst>
            <pc:docMk/>
            <pc:sldMk cId="277951994" sldId="1905"/>
            <ac:picMk id="1028" creationId="{5A3C1D18-40B7-E16A-7AB4-604DA11D2D41}"/>
          </ac:picMkLst>
        </pc:picChg>
      </pc:sldChg>
      <pc:sldChg chg="addSp delSp modSp new mod ord">
        <pc:chgData name="David Keith" userId="42f977d9-efcd-4328-83d5-c3e4a8015bb4" providerId="ADAL" clId="{70CFD2AE-3D8C-4CA0-808F-F6EA696B5B14}" dt="2025-10-03T22:40:11.577" v="2286" actId="1076"/>
        <pc:sldMkLst>
          <pc:docMk/>
          <pc:sldMk cId="212159632" sldId="1906"/>
        </pc:sldMkLst>
        <pc:graphicFrameChg chg="add mod modGraphic">
          <ac:chgData name="David Keith" userId="42f977d9-efcd-4328-83d5-c3e4a8015bb4" providerId="ADAL" clId="{70CFD2AE-3D8C-4CA0-808F-F6EA696B5B14}" dt="2025-10-03T22:40:11.577" v="2286" actId="1076"/>
          <ac:graphicFrameMkLst>
            <pc:docMk/>
            <pc:sldMk cId="212159632" sldId="1906"/>
            <ac:graphicFrameMk id="4" creationId="{9EB3C622-39FA-3E56-5071-DF7D0F34523A}"/>
          </ac:graphicFrameMkLst>
        </pc:graphicFrameChg>
      </pc:sldChg>
      <pc:sldChg chg="addSp modSp new del">
        <pc:chgData name="David Keith" userId="42f977d9-efcd-4328-83d5-c3e4a8015bb4" providerId="ADAL" clId="{70CFD2AE-3D8C-4CA0-808F-F6EA696B5B14}" dt="2025-10-02T15:50:00.883" v="532" actId="47"/>
        <pc:sldMkLst>
          <pc:docMk/>
          <pc:sldMk cId="562476953" sldId="1906"/>
        </pc:sldMkLst>
      </pc:sldChg>
      <pc:sldChg chg="addSp modSp new mod modNotesTx">
        <pc:chgData name="David Keith" userId="42f977d9-efcd-4328-83d5-c3e4a8015bb4" providerId="ADAL" clId="{70CFD2AE-3D8C-4CA0-808F-F6EA696B5B14}" dt="2025-10-04T14:23:01.730" v="5927" actId="1076"/>
        <pc:sldMkLst>
          <pc:docMk/>
          <pc:sldMk cId="2230071993" sldId="1907"/>
        </pc:sldMkLst>
        <pc:spChg chg="mod">
          <ac:chgData name="David Keith" userId="42f977d9-efcd-4328-83d5-c3e4a8015bb4" providerId="ADAL" clId="{70CFD2AE-3D8C-4CA0-808F-F6EA696B5B14}" dt="2025-10-04T00:53:52.552" v="4171" actId="20577"/>
          <ac:spMkLst>
            <pc:docMk/>
            <pc:sldMk cId="2230071993" sldId="1907"/>
            <ac:spMk id="2" creationId="{B14C81DF-AF65-6103-FACA-774264B68608}"/>
          </ac:spMkLst>
        </pc:spChg>
        <pc:spChg chg="mod">
          <ac:chgData name="David Keith" userId="42f977d9-efcd-4328-83d5-c3e4a8015bb4" providerId="ADAL" clId="{70CFD2AE-3D8C-4CA0-808F-F6EA696B5B14}" dt="2025-10-04T14:23:01.730" v="5927" actId="1076"/>
          <ac:spMkLst>
            <pc:docMk/>
            <pc:sldMk cId="2230071993" sldId="1907"/>
            <ac:spMk id="3" creationId="{CDF5587E-4C12-5F84-648A-ADC366AF5ACD}"/>
          </ac:spMkLst>
        </pc:spChg>
        <pc:spChg chg="add mod">
          <ac:chgData name="David Keith" userId="42f977d9-efcd-4328-83d5-c3e4a8015bb4" providerId="ADAL" clId="{70CFD2AE-3D8C-4CA0-808F-F6EA696B5B14}" dt="2025-10-04T14:22:58.352" v="5926" actId="1076"/>
          <ac:spMkLst>
            <pc:docMk/>
            <pc:sldMk cId="2230071993" sldId="1907"/>
            <ac:spMk id="4" creationId="{EF39CD78-44AF-1B1E-0BB8-2A7D056C9808}"/>
          </ac:spMkLst>
        </pc:spChg>
        <pc:spChg chg="add mod">
          <ac:chgData name="David Keith" userId="42f977d9-efcd-4328-83d5-c3e4a8015bb4" providerId="ADAL" clId="{70CFD2AE-3D8C-4CA0-808F-F6EA696B5B14}" dt="2025-10-04T14:22:58.352" v="5926" actId="1076"/>
          <ac:spMkLst>
            <pc:docMk/>
            <pc:sldMk cId="2230071993" sldId="1907"/>
            <ac:spMk id="5" creationId="{DB3F2241-3C22-9780-9CA5-B8A48C304BF7}"/>
          </ac:spMkLst>
        </pc:spChg>
        <pc:spChg chg="add mod">
          <ac:chgData name="David Keith" userId="42f977d9-efcd-4328-83d5-c3e4a8015bb4" providerId="ADAL" clId="{70CFD2AE-3D8C-4CA0-808F-F6EA696B5B14}" dt="2025-10-04T14:22:58.352" v="5926" actId="1076"/>
          <ac:spMkLst>
            <pc:docMk/>
            <pc:sldMk cId="2230071993" sldId="1907"/>
            <ac:spMk id="6" creationId="{A1151485-D599-4F08-7125-AF427AB28001}"/>
          </ac:spMkLst>
        </pc:spChg>
      </pc:sldChg>
      <pc:sldChg chg="addSp delSp modSp new del mod">
        <pc:chgData name="David Keith" userId="42f977d9-efcd-4328-83d5-c3e4a8015bb4" providerId="ADAL" clId="{70CFD2AE-3D8C-4CA0-808F-F6EA696B5B14}" dt="2025-10-02T16:11:17.820" v="697" actId="47"/>
        <pc:sldMkLst>
          <pc:docMk/>
          <pc:sldMk cId="3679608699" sldId="1907"/>
        </pc:sldMkLst>
      </pc:sldChg>
      <pc:sldChg chg="addSp delSp modSp new del mod">
        <pc:chgData name="David Keith" userId="42f977d9-efcd-4328-83d5-c3e4a8015bb4" providerId="ADAL" clId="{70CFD2AE-3D8C-4CA0-808F-F6EA696B5B14}" dt="2025-10-02T16:11:19.738" v="698" actId="47"/>
        <pc:sldMkLst>
          <pc:docMk/>
          <pc:sldMk cId="1520407209" sldId="1908"/>
        </pc:sldMkLst>
      </pc:sldChg>
      <pc:sldChg chg="addSp delSp modSp new del mod ord">
        <pc:chgData name="David Keith" userId="42f977d9-efcd-4328-83d5-c3e4a8015bb4" providerId="ADAL" clId="{70CFD2AE-3D8C-4CA0-808F-F6EA696B5B14}" dt="2025-10-03T23:52:57.326" v="3991" actId="47"/>
        <pc:sldMkLst>
          <pc:docMk/>
          <pc:sldMk cId="2417388962" sldId="1908"/>
        </pc:sldMkLst>
      </pc:sldChg>
      <pc:sldChg chg="addSp delSp modSp new mod modAnim">
        <pc:chgData name="David Keith" userId="42f977d9-efcd-4328-83d5-c3e4a8015bb4" providerId="ADAL" clId="{70CFD2AE-3D8C-4CA0-808F-F6EA696B5B14}" dt="2025-10-04T13:38:03.682" v="5196" actId="1036"/>
        <pc:sldMkLst>
          <pc:docMk/>
          <pc:sldMk cId="2770631669" sldId="1909"/>
        </pc:sldMkLst>
        <pc:spChg chg="del">
          <ac:chgData name="David Keith" userId="42f977d9-efcd-4328-83d5-c3e4a8015bb4" providerId="ADAL" clId="{70CFD2AE-3D8C-4CA0-808F-F6EA696B5B14}" dt="2025-10-04T13:02:25.256" v="4230" actId="478"/>
          <ac:spMkLst>
            <pc:docMk/>
            <pc:sldMk cId="2770631669" sldId="1909"/>
            <ac:spMk id="2" creationId="{61B8A41B-38C1-8FB0-F3D5-FC0BD14BC9D7}"/>
          </ac:spMkLst>
        </pc:spChg>
        <pc:spChg chg="add del mod">
          <ac:chgData name="David Keith" userId="42f977d9-efcd-4328-83d5-c3e4a8015bb4" providerId="ADAL" clId="{70CFD2AE-3D8C-4CA0-808F-F6EA696B5B14}" dt="2025-10-04T13:01:26.042" v="4221" actId="478"/>
          <ac:spMkLst>
            <pc:docMk/>
            <pc:sldMk cId="2770631669" sldId="1909"/>
            <ac:spMk id="5" creationId="{02F3D044-66C3-B657-8E4A-07CFB9B62289}"/>
          </ac:spMkLst>
        </pc:spChg>
        <pc:spChg chg="add mod">
          <ac:chgData name="David Keith" userId="42f977d9-efcd-4328-83d5-c3e4a8015bb4" providerId="ADAL" clId="{70CFD2AE-3D8C-4CA0-808F-F6EA696B5B14}" dt="2025-10-04T13:14:18.407" v="4432" actId="164"/>
          <ac:spMkLst>
            <pc:docMk/>
            <pc:sldMk cId="2770631669" sldId="1909"/>
            <ac:spMk id="14" creationId="{BCA52683-69AD-E904-5C7D-305CFD210093}"/>
          </ac:spMkLst>
        </pc:spChg>
        <pc:spChg chg="add mod">
          <ac:chgData name="David Keith" userId="42f977d9-efcd-4328-83d5-c3e4a8015bb4" providerId="ADAL" clId="{70CFD2AE-3D8C-4CA0-808F-F6EA696B5B14}" dt="2025-10-04T13:14:18.407" v="4432" actId="164"/>
          <ac:spMkLst>
            <pc:docMk/>
            <pc:sldMk cId="2770631669" sldId="1909"/>
            <ac:spMk id="15" creationId="{A06DAB4D-510A-9B7C-F6CB-7EF8C6883023}"/>
          </ac:spMkLst>
        </pc:spChg>
        <pc:spChg chg="mod">
          <ac:chgData name="David Keith" userId="42f977d9-efcd-4328-83d5-c3e4a8015bb4" providerId="ADAL" clId="{70CFD2AE-3D8C-4CA0-808F-F6EA696B5B14}" dt="2025-10-04T13:15:45.684" v="4433"/>
          <ac:spMkLst>
            <pc:docMk/>
            <pc:sldMk cId="2770631669" sldId="1909"/>
            <ac:spMk id="24" creationId="{14D29665-8D83-BE5D-2B33-500DA88EF35B}"/>
          </ac:spMkLst>
        </pc:spChg>
        <pc:spChg chg="mod">
          <ac:chgData name="David Keith" userId="42f977d9-efcd-4328-83d5-c3e4a8015bb4" providerId="ADAL" clId="{70CFD2AE-3D8C-4CA0-808F-F6EA696B5B14}" dt="2025-10-04T13:15:45.684" v="4433"/>
          <ac:spMkLst>
            <pc:docMk/>
            <pc:sldMk cId="2770631669" sldId="1909"/>
            <ac:spMk id="25" creationId="{FAFC2A81-73CB-EC8F-4AB9-1133AF2FB92C}"/>
          </ac:spMkLst>
        </pc:spChg>
        <pc:spChg chg="add mod">
          <ac:chgData name="David Keith" userId="42f977d9-efcd-4328-83d5-c3e4a8015bb4" providerId="ADAL" clId="{70CFD2AE-3D8C-4CA0-808F-F6EA696B5B14}" dt="2025-10-04T13:23:12.031" v="4630" actId="164"/>
          <ac:spMkLst>
            <pc:docMk/>
            <pc:sldMk cId="2770631669" sldId="1909"/>
            <ac:spMk id="32" creationId="{B4027D33-1318-7BD7-5A71-5C9C7996A3E9}"/>
          </ac:spMkLst>
        </pc:spChg>
        <pc:spChg chg="add del mod">
          <ac:chgData name="David Keith" userId="42f977d9-efcd-4328-83d5-c3e4a8015bb4" providerId="ADAL" clId="{70CFD2AE-3D8C-4CA0-808F-F6EA696B5B14}" dt="2025-10-04T13:22:21.069" v="4613" actId="478"/>
          <ac:spMkLst>
            <pc:docMk/>
            <pc:sldMk cId="2770631669" sldId="1909"/>
            <ac:spMk id="33" creationId="{BBDFE1C9-A899-3110-6739-DA69C7F7543E}"/>
          </ac:spMkLst>
        </pc:spChg>
        <pc:spChg chg="add mod">
          <ac:chgData name="David Keith" userId="42f977d9-efcd-4328-83d5-c3e4a8015bb4" providerId="ADAL" clId="{70CFD2AE-3D8C-4CA0-808F-F6EA696B5B14}" dt="2025-10-04T13:30:39.595" v="4861" actId="14100"/>
          <ac:spMkLst>
            <pc:docMk/>
            <pc:sldMk cId="2770631669" sldId="1909"/>
            <ac:spMk id="34" creationId="{8B4EF81D-D743-89A6-6758-8A422BC54CA2}"/>
          </ac:spMkLst>
        </pc:spChg>
        <pc:spChg chg="add mod">
          <ac:chgData name="David Keith" userId="42f977d9-efcd-4328-83d5-c3e4a8015bb4" providerId="ADAL" clId="{70CFD2AE-3D8C-4CA0-808F-F6EA696B5B14}" dt="2025-10-04T13:23:20.056" v="4632" actId="164"/>
          <ac:spMkLst>
            <pc:docMk/>
            <pc:sldMk cId="2770631669" sldId="1909"/>
            <ac:spMk id="35" creationId="{DE54A136-6195-877E-29F7-D09F16DF1111}"/>
          </ac:spMkLst>
        </pc:spChg>
        <pc:spChg chg="add mod">
          <ac:chgData name="David Keith" userId="42f977d9-efcd-4328-83d5-c3e4a8015bb4" providerId="ADAL" clId="{70CFD2AE-3D8C-4CA0-808F-F6EA696B5B14}" dt="2025-10-04T13:23:20.056" v="4632" actId="164"/>
          <ac:spMkLst>
            <pc:docMk/>
            <pc:sldMk cId="2770631669" sldId="1909"/>
            <ac:spMk id="36" creationId="{35933257-206F-3F10-A843-748E9BCED0F2}"/>
          </ac:spMkLst>
        </pc:spChg>
        <pc:spChg chg="add mod">
          <ac:chgData name="David Keith" userId="42f977d9-efcd-4328-83d5-c3e4a8015bb4" providerId="ADAL" clId="{70CFD2AE-3D8C-4CA0-808F-F6EA696B5B14}" dt="2025-10-04T13:23:23.918" v="4633" actId="164"/>
          <ac:spMkLst>
            <pc:docMk/>
            <pc:sldMk cId="2770631669" sldId="1909"/>
            <ac:spMk id="37" creationId="{1E3F124C-CCC9-4FDA-623A-CDA1398EF395}"/>
          </ac:spMkLst>
        </pc:spChg>
        <pc:spChg chg="add mod">
          <ac:chgData name="David Keith" userId="42f977d9-efcd-4328-83d5-c3e4a8015bb4" providerId="ADAL" clId="{70CFD2AE-3D8C-4CA0-808F-F6EA696B5B14}" dt="2025-10-04T13:23:23.918" v="4633" actId="164"/>
          <ac:spMkLst>
            <pc:docMk/>
            <pc:sldMk cId="2770631669" sldId="1909"/>
            <ac:spMk id="38" creationId="{6F6D09C3-6499-8DD0-62ED-09E9CA402A17}"/>
          </ac:spMkLst>
        </pc:spChg>
        <pc:spChg chg="add mod">
          <ac:chgData name="David Keith" userId="42f977d9-efcd-4328-83d5-c3e4a8015bb4" providerId="ADAL" clId="{70CFD2AE-3D8C-4CA0-808F-F6EA696B5B14}" dt="2025-10-04T13:23:28.739" v="4634" actId="164"/>
          <ac:spMkLst>
            <pc:docMk/>
            <pc:sldMk cId="2770631669" sldId="1909"/>
            <ac:spMk id="39" creationId="{42D2AE3B-01FC-0B65-E919-052B502BE909}"/>
          </ac:spMkLst>
        </pc:spChg>
        <pc:spChg chg="add mod">
          <ac:chgData name="David Keith" userId="42f977d9-efcd-4328-83d5-c3e4a8015bb4" providerId="ADAL" clId="{70CFD2AE-3D8C-4CA0-808F-F6EA696B5B14}" dt="2025-10-04T13:23:28.739" v="4634" actId="164"/>
          <ac:spMkLst>
            <pc:docMk/>
            <pc:sldMk cId="2770631669" sldId="1909"/>
            <ac:spMk id="40" creationId="{62708A05-1884-EC2A-085E-DA03B3C9371B}"/>
          </ac:spMkLst>
        </pc:spChg>
        <pc:spChg chg="add mod">
          <ac:chgData name="David Keith" userId="42f977d9-efcd-4328-83d5-c3e4a8015bb4" providerId="ADAL" clId="{70CFD2AE-3D8C-4CA0-808F-F6EA696B5B14}" dt="2025-10-04T13:23:16.091" v="4631" actId="164"/>
          <ac:spMkLst>
            <pc:docMk/>
            <pc:sldMk cId="2770631669" sldId="1909"/>
            <ac:spMk id="41" creationId="{C3EE9079-77AA-9D18-DAA4-DA0DFA0A773A}"/>
          </ac:spMkLst>
        </pc:spChg>
        <pc:spChg chg="add mod">
          <ac:chgData name="David Keith" userId="42f977d9-efcd-4328-83d5-c3e4a8015bb4" providerId="ADAL" clId="{70CFD2AE-3D8C-4CA0-808F-F6EA696B5B14}" dt="2025-10-04T13:23:16.091" v="4631" actId="164"/>
          <ac:spMkLst>
            <pc:docMk/>
            <pc:sldMk cId="2770631669" sldId="1909"/>
            <ac:spMk id="42" creationId="{801E03F4-D13D-731D-AF1D-2005151DE150}"/>
          </ac:spMkLst>
        </pc:spChg>
        <pc:spChg chg="add mod">
          <ac:chgData name="David Keith" userId="42f977d9-efcd-4328-83d5-c3e4a8015bb4" providerId="ADAL" clId="{70CFD2AE-3D8C-4CA0-808F-F6EA696B5B14}" dt="2025-10-04T13:29:20.572" v="4841" actId="20577"/>
          <ac:spMkLst>
            <pc:docMk/>
            <pc:sldMk cId="2770631669" sldId="1909"/>
            <ac:spMk id="63" creationId="{DF87D2AD-C91C-73D0-0A70-09952DC9425E}"/>
          </ac:spMkLst>
        </pc:spChg>
        <pc:spChg chg="add mod">
          <ac:chgData name="David Keith" userId="42f977d9-efcd-4328-83d5-c3e4a8015bb4" providerId="ADAL" clId="{70CFD2AE-3D8C-4CA0-808F-F6EA696B5B14}" dt="2025-10-04T13:29:13.556" v="4837" actId="1076"/>
          <ac:spMkLst>
            <pc:docMk/>
            <pc:sldMk cId="2770631669" sldId="1909"/>
            <ac:spMk id="64" creationId="{7B6E39EE-47B3-A115-E400-3F2654273FC3}"/>
          </ac:spMkLst>
        </pc:spChg>
        <pc:spChg chg="add mod">
          <ac:chgData name="David Keith" userId="42f977d9-efcd-4328-83d5-c3e4a8015bb4" providerId="ADAL" clId="{70CFD2AE-3D8C-4CA0-808F-F6EA696B5B14}" dt="2025-10-04T13:35:54.210" v="4986" actId="1076"/>
          <ac:spMkLst>
            <pc:docMk/>
            <pc:sldMk cId="2770631669" sldId="1909"/>
            <ac:spMk id="66" creationId="{023FD7A4-D474-5FB8-5A02-602F1DE9BA46}"/>
          </ac:spMkLst>
        </pc:spChg>
        <pc:spChg chg="add mod">
          <ac:chgData name="David Keith" userId="42f977d9-efcd-4328-83d5-c3e4a8015bb4" providerId="ADAL" clId="{70CFD2AE-3D8C-4CA0-808F-F6EA696B5B14}" dt="2025-10-04T13:37:03.792" v="5042" actId="313"/>
          <ac:spMkLst>
            <pc:docMk/>
            <pc:sldMk cId="2770631669" sldId="1909"/>
            <ac:spMk id="67" creationId="{92C88209-D983-AF40-7AA6-4F1B5F58920A}"/>
          </ac:spMkLst>
        </pc:spChg>
        <pc:spChg chg="add mod">
          <ac:chgData name="David Keith" userId="42f977d9-efcd-4328-83d5-c3e4a8015bb4" providerId="ADAL" clId="{70CFD2AE-3D8C-4CA0-808F-F6EA696B5B14}" dt="2025-10-04T13:38:03.682" v="5196" actId="1036"/>
          <ac:spMkLst>
            <pc:docMk/>
            <pc:sldMk cId="2770631669" sldId="1909"/>
            <ac:spMk id="68" creationId="{CE017189-6BC0-17AE-A527-0300B466717E}"/>
          </ac:spMkLst>
        </pc:spChg>
        <pc:grpChg chg="add mod">
          <ac:chgData name="David Keith" userId="42f977d9-efcd-4328-83d5-c3e4a8015bb4" providerId="ADAL" clId="{70CFD2AE-3D8C-4CA0-808F-F6EA696B5B14}" dt="2025-10-04T13:14:18.407" v="4432" actId="164"/>
          <ac:grpSpMkLst>
            <pc:docMk/>
            <pc:sldMk cId="2770631669" sldId="1909"/>
            <ac:grpSpMk id="21" creationId="{3D6C80D5-C4C3-B53E-4C75-FB0BF3871E15}"/>
          </ac:grpSpMkLst>
        </pc:grpChg>
        <pc:grpChg chg="add mod">
          <ac:chgData name="David Keith" userId="42f977d9-efcd-4328-83d5-c3e4a8015bb4" providerId="ADAL" clId="{70CFD2AE-3D8C-4CA0-808F-F6EA696B5B14}" dt="2025-10-04T13:19:12.354" v="4572" actId="1036"/>
          <ac:grpSpMkLst>
            <pc:docMk/>
            <pc:sldMk cId="2770631669" sldId="1909"/>
            <ac:grpSpMk id="22" creationId="{3B6F91AD-DECF-0C06-0DA6-238EA8D199D9}"/>
          </ac:grpSpMkLst>
        </pc:grpChg>
        <pc:grpChg chg="add mod">
          <ac:chgData name="David Keith" userId="42f977d9-efcd-4328-83d5-c3e4a8015bb4" providerId="ADAL" clId="{70CFD2AE-3D8C-4CA0-808F-F6EA696B5B14}" dt="2025-10-04T13:18:27.760" v="4544" actId="164"/>
          <ac:grpSpMkLst>
            <pc:docMk/>
            <pc:sldMk cId="2770631669" sldId="1909"/>
            <ac:grpSpMk id="31" creationId="{051037C5-4F2C-9D3B-9910-C1C4B400F5EE}"/>
          </ac:grpSpMkLst>
        </pc:grpChg>
        <pc:grpChg chg="add mod">
          <ac:chgData name="David Keith" userId="42f977d9-efcd-4328-83d5-c3e4a8015bb4" providerId="ADAL" clId="{70CFD2AE-3D8C-4CA0-808F-F6EA696B5B14}" dt="2025-10-04T13:30:04.460" v="4848" actId="14100"/>
          <ac:grpSpMkLst>
            <pc:docMk/>
            <pc:sldMk cId="2770631669" sldId="1909"/>
            <ac:grpSpMk id="43" creationId="{7A25175E-ADB9-0275-6129-DC2B760D9174}"/>
          </ac:grpSpMkLst>
        </pc:grpChg>
        <pc:grpChg chg="add mod">
          <ac:chgData name="David Keith" userId="42f977d9-efcd-4328-83d5-c3e4a8015bb4" providerId="ADAL" clId="{70CFD2AE-3D8C-4CA0-808F-F6EA696B5B14}" dt="2025-10-04T13:25:24.683" v="4697" actId="465"/>
          <ac:grpSpMkLst>
            <pc:docMk/>
            <pc:sldMk cId="2770631669" sldId="1909"/>
            <ac:grpSpMk id="44" creationId="{74AEA5B9-8156-243E-24BB-B80666EC0B91}"/>
          </ac:grpSpMkLst>
        </pc:grpChg>
        <pc:grpChg chg="add mod">
          <ac:chgData name="David Keith" userId="42f977d9-efcd-4328-83d5-c3e4a8015bb4" providerId="ADAL" clId="{70CFD2AE-3D8C-4CA0-808F-F6EA696B5B14}" dt="2025-10-04T13:25:24.683" v="4697" actId="465"/>
          <ac:grpSpMkLst>
            <pc:docMk/>
            <pc:sldMk cId="2770631669" sldId="1909"/>
            <ac:grpSpMk id="45" creationId="{43A98609-54E3-DB62-CCF5-3557BBE8C2CD}"/>
          </ac:grpSpMkLst>
        </pc:grpChg>
        <pc:grpChg chg="add mod">
          <ac:chgData name="David Keith" userId="42f977d9-efcd-4328-83d5-c3e4a8015bb4" providerId="ADAL" clId="{70CFD2AE-3D8C-4CA0-808F-F6EA696B5B14}" dt="2025-10-04T13:25:24.683" v="4697" actId="465"/>
          <ac:grpSpMkLst>
            <pc:docMk/>
            <pc:sldMk cId="2770631669" sldId="1909"/>
            <ac:grpSpMk id="46" creationId="{D20EB85B-C7FA-D488-0DDB-ECFE04EBBD59}"/>
          </ac:grpSpMkLst>
        </pc:grpChg>
        <pc:grpChg chg="add mod">
          <ac:chgData name="David Keith" userId="42f977d9-efcd-4328-83d5-c3e4a8015bb4" providerId="ADAL" clId="{70CFD2AE-3D8C-4CA0-808F-F6EA696B5B14}" dt="2025-10-04T13:24:21.525" v="4661" actId="1038"/>
          <ac:grpSpMkLst>
            <pc:docMk/>
            <pc:sldMk cId="2770631669" sldId="1909"/>
            <ac:grpSpMk id="47" creationId="{E949ACD1-BBF8-88A1-2004-E02A0947E412}"/>
          </ac:grpSpMkLst>
        </pc:grpChg>
        <pc:grpChg chg="add mod">
          <ac:chgData name="David Keith" userId="42f977d9-efcd-4328-83d5-c3e4a8015bb4" providerId="ADAL" clId="{70CFD2AE-3D8C-4CA0-808F-F6EA696B5B14}" dt="2025-10-04T13:31:19.659" v="4862" actId="164"/>
          <ac:grpSpMkLst>
            <pc:docMk/>
            <pc:sldMk cId="2770631669" sldId="1909"/>
            <ac:grpSpMk id="65" creationId="{4D45F8AC-3B21-B06C-B040-E30C78633762}"/>
          </ac:grpSpMkLst>
        </pc:grpChg>
        <pc:picChg chg="add del mod">
          <ac:chgData name="David Keith" userId="42f977d9-efcd-4328-83d5-c3e4a8015bb4" providerId="ADAL" clId="{70CFD2AE-3D8C-4CA0-808F-F6EA696B5B14}" dt="2025-10-04T13:01:18.878" v="4219" actId="478"/>
          <ac:picMkLst>
            <pc:docMk/>
            <pc:sldMk cId="2770631669" sldId="1909"/>
            <ac:picMk id="4" creationId="{DA33BB2B-53EB-4C43-F200-3AC439C62F02}"/>
          </ac:picMkLst>
        </pc:picChg>
        <pc:picChg chg="add mod modCrop">
          <ac:chgData name="David Keith" userId="42f977d9-efcd-4328-83d5-c3e4a8015bb4" providerId="ADAL" clId="{70CFD2AE-3D8C-4CA0-808F-F6EA696B5B14}" dt="2025-10-04T13:03:13.146" v="4375" actId="1036"/>
          <ac:picMkLst>
            <pc:docMk/>
            <pc:sldMk cId="2770631669" sldId="1909"/>
            <ac:picMk id="6" creationId="{23003AF2-C0E5-C36F-F2FE-74CA3D6EAD16}"/>
          </ac:picMkLst>
        </pc:picChg>
        <pc:picChg chg="add mod">
          <ac:chgData name="David Keith" userId="42f977d9-efcd-4328-83d5-c3e4a8015bb4" providerId="ADAL" clId="{70CFD2AE-3D8C-4CA0-808F-F6EA696B5B14}" dt="2025-10-04T13:19:12.354" v="4572" actId="1036"/>
          <ac:picMkLst>
            <pc:docMk/>
            <pc:sldMk cId="2770631669" sldId="1909"/>
            <ac:picMk id="8" creationId="{66FB8DFD-82BA-664A-C092-CC6967904BCB}"/>
          </ac:picMkLst>
        </pc:picChg>
        <pc:cxnChg chg="add del mod">
          <ac:chgData name="David Keith" userId="42f977d9-efcd-4328-83d5-c3e4a8015bb4" providerId="ADAL" clId="{70CFD2AE-3D8C-4CA0-808F-F6EA696B5B14}" dt="2025-10-04T13:05:27.665" v="4378" actId="478"/>
          <ac:cxnSpMkLst>
            <pc:docMk/>
            <pc:sldMk cId="2770631669" sldId="1909"/>
            <ac:cxnSpMk id="10" creationId="{EFA6CF07-B676-DD75-F22E-C8BE25B9F06D}"/>
          </ac:cxnSpMkLst>
        </pc:cxnChg>
        <pc:cxnChg chg="add mod">
          <ac:chgData name="David Keith" userId="42f977d9-efcd-4328-83d5-c3e4a8015bb4" providerId="ADAL" clId="{70CFD2AE-3D8C-4CA0-808F-F6EA696B5B14}" dt="2025-10-04T13:14:18.407" v="4432" actId="164"/>
          <ac:cxnSpMkLst>
            <pc:docMk/>
            <pc:sldMk cId="2770631669" sldId="1909"/>
            <ac:cxnSpMk id="12" creationId="{B647D48B-39AA-8BA9-26C3-01EA4CFCB0B1}"/>
          </ac:cxnSpMkLst>
        </pc:cxnChg>
        <pc:cxnChg chg="add del mod">
          <ac:chgData name="David Keith" userId="42f977d9-efcd-4328-83d5-c3e4a8015bb4" providerId="ADAL" clId="{70CFD2AE-3D8C-4CA0-808F-F6EA696B5B14}" dt="2025-10-04T13:14:11.185" v="4431" actId="21"/>
          <ac:cxnSpMkLst>
            <pc:docMk/>
            <pc:sldMk cId="2770631669" sldId="1909"/>
            <ac:cxnSpMk id="17" creationId="{8DD8E53D-F150-87A1-8432-28E3537A2969}"/>
          </ac:cxnSpMkLst>
        </pc:cxnChg>
        <pc:cxnChg chg="add del mod">
          <ac:chgData name="David Keith" userId="42f977d9-efcd-4328-83d5-c3e4a8015bb4" providerId="ADAL" clId="{70CFD2AE-3D8C-4CA0-808F-F6EA696B5B14}" dt="2025-10-04T13:13:01.991" v="4404" actId="21"/>
          <ac:cxnSpMkLst>
            <pc:docMk/>
            <pc:sldMk cId="2770631669" sldId="1909"/>
            <ac:cxnSpMk id="18" creationId="{17885926-52D8-4FA3-0006-41DF0EF4FCA4}"/>
          </ac:cxnSpMkLst>
        </pc:cxnChg>
        <pc:cxnChg chg="add del mod">
          <ac:chgData name="David Keith" userId="42f977d9-efcd-4328-83d5-c3e4a8015bb4" providerId="ADAL" clId="{70CFD2AE-3D8C-4CA0-808F-F6EA696B5B14}" dt="2025-10-04T13:14:07.973" v="4430" actId="21"/>
          <ac:cxnSpMkLst>
            <pc:docMk/>
            <pc:sldMk cId="2770631669" sldId="1909"/>
            <ac:cxnSpMk id="20" creationId="{D008E48D-226A-D5FE-39FB-B641A40795AE}"/>
          </ac:cxnSpMkLst>
        </pc:cxnChg>
        <pc:cxnChg chg="mod">
          <ac:chgData name="David Keith" userId="42f977d9-efcd-4328-83d5-c3e4a8015bb4" providerId="ADAL" clId="{70CFD2AE-3D8C-4CA0-808F-F6EA696B5B14}" dt="2025-10-04T13:15:45.684" v="4433"/>
          <ac:cxnSpMkLst>
            <pc:docMk/>
            <pc:sldMk cId="2770631669" sldId="1909"/>
            <ac:cxnSpMk id="23" creationId="{8D7E2DB6-79E7-DB56-6157-F8FB9EFBB548}"/>
          </ac:cxnSpMkLst>
        </pc:cxnChg>
        <pc:cxnChg chg="add mod">
          <ac:chgData name="David Keith" userId="42f977d9-efcd-4328-83d5-c3e4a8015bb4" providerId="ADAL" clId="{70CFD2AE-3D8C-4CA0-808F-F6EA696B5B14}" dt="2025-10-04T13:18:27.760" v="4544" actId="164"/>
          <ac:cxnSpMkLst>
            <pc:docMk/>
            <pc:sldMk cId="2770631669" sldId="1909"/>
            <ac:cxnSpMk id="27" creationId="{057448DB-BD65-F575-D905-B6E414F491D3}"/>
          </ac:cxnSpMkLst>
        </pc:cxnChg>
        <pc:cxnChg chg="add mod">
          <ac:chgData name="David Keith" userId="42f977d9-efcd-4328-83d5-c3e4a8015bb4" providerId="ADAL" clId="{70CFD2AE-3D8C-4CA0-808F-F6EA696B5B14}" dt="2025-10-04T13:18:27.760" v="4544" actId="164"/>
          <ac:cxnSpMkLst>
            <pc:docMk/>
            <pc:sldMk cId="2770631669" sldId="1909"/>
            <ac:cxnSpMk id="28" creationId="{F7180AAD-5C3F-4082-A5D0-F42E49CAA813}"/>
          </ac:cxnSpMkLst>
        </pc:cxnChg>
        <pc:cxnChg chg="add mod">
          <ac:chgData name="David Keith" userId="42f977d9-efcd-4328-83d5-c3e4a8015bb4" providerId="ADAL" clId="{70CFD2AE-3D8C-4CA0-808F-F6EA696B5B14}" dt="2025-10-04T13:31:19.659" v="4862" actId="164"/>
          <ac:cxnSpMkLst>
            <pc:docMk/>
            <pc:sldMk cId="2770631669" sldId="1909"/>
            <ac:cxnSpMk id="49" creationId="{B18FFEDD-43F5-3DFD-595B-FF1FF78B07B3}"/>
          </ac:cxnSpMkLst>
        </pc:cxnChg>
        <pc:cxnChg chg="add mod">
          <ac:chgData name="David Keith" userId="42f977d9-efcd-4328-83d5-c3e4a8015bb4" providerId="ADAL" clId="{70CFD2AE-3D8C-4CA0-808F-F6EA696B5B14}" dt="2025-10-04T13:31:19.659" v="4862" actId="164"/>
          <ac:cxnSpMkLst>
            <pc:docMk/>
            <pc:sldMk cId="2770631669" sldId="1909"/>
            <ac:cxnSpMk id="51" creationId="{B0130309-1EB8-D6F6-CF77-43252A100193}"/>
          </ac:cxnSpMkLst>
        </pc:cxnChg>
        <pc:cxnChg chg="add mod">
          <ac:chgData name="David Keith" userId="42f977d9-efcd-4328-83d5-c3e4a8015bb4" providerId="ADAL" clId="{70CFD2AE-3D8C-4CA0-808F-F6EA696B5B14}" dt="2025-10-04T13:31:19.659" v="4862" actId="164"/>
          <ac:cxnSpMkLst>
            <pc:docMk/>
            <pc:sldMk cId="2770631669" sldId="1909"/>
            <ac:cxnSpMk id="54" creationId="{0770358F-5310-665C-2B33-A1CA7C1D4AF9}"/>
          </ac:cxnSpMkLst>
        </pc:cxnChg>
        <pc:cxnChg chg="add mod">
          <ac:chgData name="David Keith" userId="42f977d9-efcd-4328-83d5-c3e4a8015bb4" providerId="ADAL" clId="{70CFD2AE-3D8C-4CA0-808F-F6EA696B5B14}" dt="2025-10-04T13:31:19.659" v="4862" actId="164"/>
          <ac:cxnSpMkLst>
            <pc:docMk/>
            <pc:sldMk cId="2770631669" sldId="1909"/>
            <ac:cxnSpMk id="57" creationId="{40264B1A-ECA1-44AF-61A1-91718F538658}"/>
          </ac:cxnSpMkLst>
        </pc:cxnChg>
        <pc:cxnChg chg="add mod">
          <ac:chgData name="David Keith" userId="42f977d9-efcd-4328-83d5-c3e4a8015bb4" providerId="ADAL" clId="{70CFD2AE-3D8C-4CA0-808F-F6EA696B5B14}" dt="2025-10-04T13:31:19.659" v="4862" actId="164"/>
          <ac:cxnSpMkLst>
            <pc:docMk/>
            <pc:sldMk cId="2770631669" sldId="1909"/>
            <ac:cxnSpMk id="60" creationId="{7353FC80-BE79-45E9-C9BB-936CD378AB0A}"/>
          </ac:cxnSpMkLst>
        </pc:cxnChg>
      </pc:sldChg>
      <pc:sldChg chg="addSp modSp new del">
        <pc:chgData name="David Keith" userId="42f977d9-efcd-4328-83d5-c3e4a8015bb4" providerId="ADAL" clId="{70CFD2AE-3D8C-4CA0-808F-F6EA696B5B14}" dt="2025-10-03T17:18:46.517" v="1131" actId="47"/>
        <pc:sldMkLst>
          <pc:docMk/>
          <pc:sldMk cId="2710818091" sldId="1910"/>
        </pc:sldMkLst>
      </pc:sldChg>
      <pc:sldChg chg="addSp delSp modSp new mod">
        <pc:chgData name="David Keith" userId="42f977d9-efcd-4328-83d5-c3e4a8015bb4" providerId="ADAL" clId="{70CFD2AE-3D8C-4CA0-808F-F6EA696B5B14}" dt="2025-10-03T22:42:36.690" v="2337" actId="207"/>
        <pc:sldMkLst>
          <pc:docMk/>
          <pc:sldMk cId="702405435" sldId="1911"/>
        </pc:sldMkLst>
        <pc:spChg chg="add mod">
          <ac:chgData name="David Keith" userId="42f977d9-efcd-4328-83d5-c3e4a8015bb4" providerId="ADAL" clId="{70CFD2AE-3D8C-4CA0-808F-F6EA696B5B14}" dt="2025-10-03T22:42:36.690" v="2337" actId="207"/>
          <ac:spMkLst>
            <pc:docMk/>
            <pc:sldMk cId="702405435" sldId="1911"/>
            <ac:spMk id="3" creationId="{8E082605-42A4-1307-C215-12F400DF0F31}"/>
          </ac:spMkLst>
        </pc:spChg>
        <pc:spChg chg="add mod">
          <ac:chgData name="David Keith" userId="42f977d9-efcd-4328-83d5-c3e4a8015bb4" providerId="ADAL" clId="{70CFD2AE-3D8C-4CA0-808F-F6EA696B5B14}" dt="2025-10-03T22:42:36.690" v="2337" actId="207"/>
          <ac:spMkLst>
            <pc:docMk/>
            <pc:sldMk cId="702405435" sldId="1911"/>
            <ac:spMk id="4" creationId="{AF6BF121-8241-6FF1-F043-59C2EB4CD657}"/>
          </ac:spMkLst>
        </pc:spChg>
        <pc:spChg chg="add mod">
          <ac:chgData name="David Keith" userId="42f977d9-efcd-4328-83d5-c3e4a8015bb4" providerId="ADAL" clId="{70CFD2AE-3D8C-4CA0-808F-F6EA696B5B14}" dt="2025-10-03T22:42:36.690" v="2337" actId="207"/>
          <ac:spMkLst>
            <pc:docMk/>
            <pc:sldMk cId="702405435" sldId="1911"/>
            <ac:spMk id="6" creationId="{639228B1-B5C5-3C4B-E7DE-3D2F42641671}"/>
          </ac:spMkLst>
        </pc:spChg>
        <pc:spChg chg="add mod">
          <ac:chgData name="David Keith" userId="42f977d9-efcd-4328-83d5-c3e4a8015bb4" providerId="ADAL" clId="{70CFD2AE-3D8C-4CA0-808F-F6EA696B5B14}" dt="2025-10-03T17:31:30.235" v="1948" actId="20577"/>
          <ac:spMkLst>
            <pc:docMk/>
            <pc:sldMk cId="702405435" sldId="1911"/>
            <ac:spMk id="7" creationId="{FF9F3D58-E919-6EBF-7640-EF5FBA3FE768}"/>
          </ac:spMkLst>
        </pc:spChg>
        <pc:picChg chg="add mod">
          <ac:chgData name="David Keith" userId="42f977d9-efcd-4328-83d5-c3e4a8015bb4" providerId="ADAL" clId="{70CFD2AE-3D8C-4CA0-808F-F6EA696B5B14}" dt="2025-10-02T16:40:13.171" v="838" actId="14100"/>
          <ac:picMkLst>
            <pc:docMk/>
            <pc:sldMk cId="702405435" sldId="1911"/>
            <ac:picMk id="5" creationId="{5A7F37F3-D54F-A0E2-C76D-B9FB927C0FFD}"/>
          </ac:picMkLst>
        </pc:picChg>
        <pc:picChg chg="add mod">
          <ac:chgData name="David Keith" userId="42f977d9-efcd-4328-83d5-c3e4a8015bb4" providerId="ADAL" clId="{70CFD2AE-3D8C-4CA0-808F-F6EA696B5B14}" dt="2025-10-02T16:40:07.744" v="836" actId="1076"/>
          <ac:picMkLst>
            <pc:docMk/>
            <pc:sldMk cId="702405435" sldId="1911"/>
            <ac:picMk id="3074" creationId="{B067C023-C345-C0C7-3C33-9A16FEA3C598}"/>
          </ac:picMkLst>
        </pc:picChg>
        <pc:picChg chg="add mod">
          <ac:chgData name="David Keith" userId="42f977d9-efcd-4328-83d5-c3e4a8015bb4" providerId="ADAL" clId="{70CFD2AE-3D8C-4CA0-808F-F6EA696B5B14}" dt="2025-10-02T16:40:20.095" v="839" actId="1076"/>
          <ac:picMkLst>
            <pc:docMk/>
            <pc:sldMk cId="702405435" sldId="1911"/>
            <ac:picMk id="3076" creationId="{0FBFEE4E-493B-1AB5-26CA-E360A9C18A22}"/>
          </ac:picMkLst>
        </pc:picChg>
      </pc:sldChg>
      <pc:sldChg chg="add del">
        <pc:chgData name="David Keith" userId="42f977d9-efcd-4328-83d5-c3e4a8015bb4" providerId="ADAL" clId="{70CFD2AE-3D8C-4CA0-808F-F6EA696B5B14}" dt="2025-10-02T18:24:22.651" v="1067" actId="47"/>
        <pc:sldMkLst>
          <pc:docMk/>
          <pc:sldMk cId="3971304697" sldId="1912"/>
        </pc:sldMkLst>
      </pc:sldChg>
      <pc:sldChg chg="addSp modSp new mod modAnim">
        <pc:chgData name="David Keith" userId="42f977d9-efcd-4328-83d5-c3e4a8015bb4" providerId="ADAL" clId="{70CFD2AE-3D8C-4CA0-808F-F6EA696B5B14}" dt="2025-10-04T13:54:47.774" v="5762" actId="20577"/>
        <pc:sldMkLst>
          <pc:docMk/>
          <pc:sldMk cId="903484924" sldId="1913"/>
        </pc:sldMkLst>
        <pc:spChg chg="mod">
          <ac:chgData name="David Keith" userId="42f977d9-efcd-4328-83d5-c3e4a8015bb4" providerId="ADAL" clId="{70CFD2AE-3D8C-4CA0-808F-F6EA696B5B14}" dt="2025-10-04T13:54:47.774" v="5762" actId="20577"/>
          <ac:spMkLst>
            <pc:docMk/>
            <pc:sldMk cId="903484924" sldId="1913"/>
            <ac:spMk id="2" creationId="{13027A2E-CB7A-CE03-AE08-C6C44C23C117}"/>
          </ac:spMkLst>
        </pc:spChg>
        <pc:picChg chg="add">
          <ac:chgData name="David Keith" userId="42f977d9-efcd-4328-83d5-c3e4a8015bb4" providerId="ADAL" clId="{70CFD2AE-3D8C-4CA0-808F-F6EA696B5B14}" dt="2025-10-02T18:21:07.855" v="1044" actId="22"/>
          <ac:picMkLst>
            <pc:docMk/>
            <pc:sldMk cId="903484924" sldId="1913"/>
            <ac:picMk id="5" creationId="{8DEF5EFC-E474-E641-1EE0-AF5558AC2B69}"/>
          </ac:picMkLst>
        </pc:picChg>
        <pc:picChg chg="add">
          <ac:chgData name="David Keith" userId="42f977d9-efcd-4328-83d5-c3e4a8015bb4" providerId="ADAL" clId="{70CFD2AE-3D8C-4CA0-808F-F6EA696B5B14}" dt="2025-10-02T18:22:11.783" v="1045" actId="22"/>
          <ac:picMkLst>
            <pc:docMk/>
            <pc:sldMk cId="903484924" sldId="1913"/>
            <ac:picMk id="7" creationId="{90467370-C3AB-018C-C83B-6C04E41D185C}"/>
          </ac:picMkLst>
        </pc:picChg>
        <pc:picChg chg="add mod">
          <ac:chgData name="David Keith" userId="42f977d9-efcd-4328-83d5-c3e4a8015bb4" providerId="ADAL" clId="{70CFD2AE-3D8C-4CA0-808F-F6EA696B5B14}" dt="2025-10-03T21:08:05.551" v="2166" actId="1076"/>
          <ac:picMkLst>
            <pc:docMk/>
            <pc:sldMk cId="903484924" sldId="1913"/>
            <ac:picMk id="9" creationId="{3B52DECD-5CF6-5E26-BE11-755FA6CA00F5}"/>
          </ac:picMkLst>
        </pc:picChg>
      </pc:sldChg>
      <pc:sldChg chg="addSp delSp modSp new mod modNotesTx">
        <pc:chgData name="David Keith" userId="42f977d9-efcd-4328-83d5-c3e4a8015bb4" providerId="ADAL" clId="{70CFD2AE-3D8C-4CA0-808F-F6EA696B5B14}" dt="2025-10-03T21:16:47.787" v="2269" actId="207"/>
        <pc:sldMkLst>
          <pc:docMk/>
          <pc:sldMk cId="2623440081" sldId="1914"/>
        </pc:sldMkLst>
        <pc:spChg chg="mod">
          <ac:chgData name="David Keith" userId="42f977d9-efcd-4328-83d5-c3e4a8015bb4" providerId="ADAL" clId="{70CFD2AE-3D8C-4CA0-808F-F6EA696B5B14}" dt="2025-10-02T18:23:46.601" v="1063" actId="5793"/>
          <ac:spMkLst>
            <pc:docMk/>
            <pc:sldMk cId="2623440081" sldId="1914"/>
            <ac:spMk id="2" creationId="{367691A4-D7D2-8793-7AEA-47F5805A298E}"/>
          </ac:spMkLst>
        </pc:spChg>
        <pc:spChg chg="del">
          <ac:chgData name="David Keith" userId="42f977d9-efcd-4328-83d5-c3e4a8015bb4" providerId="ADAL" clId="{70CFD2AE-3D8C-4CA0-808F-F6EA696B5B14}" dt="2025-10-03T21:15:17.421" v="2172"/>
          <ac:spMkLst>
            <pc:docMk/>
            <pc:sldMk cId="2623440081" sldId="1914"/>
            <ac:spMk id="3" creationId="{CFEA463A-8514-8EEA-240D-2B38652EC389}"/>
          </ac:spMkLst>
        </pc:spChg>
        <pc:spChg chg="add mod">
          <ac:chgData name="David Keith" userId="42f977d9-efcd-4328-83d5-c3e4a8015bb4" providerId="ADAL" clId="{70CFD2AE-3D8C-4CA0-808F-F6EA696B5B14}" dt="2025-10-03T21:16:47.787" v="2269" actId="207"/>
          <ac:spMkLst>
            <pc:docMk/>
            <pc:sldMk cId="2623440081" sldId="1914"/>
            <ac:spMk id="4" creationId="{0C7653B0-10DB-23E0-97C1-EFF0D5D1E994}"/>
          </ac:spMkLst>
        </pc:spChg>
        <pc:picChg chg="add mod">
          <ac:chgData name="David Keith" userId="42f977d9-efcd-4328-83d5-c3e4a8015bb4" providerId="ADAL" clId="{70CFD2AE-3D8C-4CA0-808F-F6EA696B5B14}" dt="2025-10-03T21:15:27.562" v="2174" actId="1076"/>
          <ac:picMkLst>
            <pc:docMk/>
            <pc:sldMk cId="2623440081" sldId="1914"/>
            <ac:picMk id="2050" creationId="{EBBEA47D-9ED9-E31C-171A-12027F598DB8}"/>
          </ac:picMkLst>
        </pc:picChg>
        <pc:picChg chg="add">
          <ac:chgData name="David Keith" userId="42f977d9-efcd-4328-83d5-c3e4a8015bb4" providerId="ADAL" clId="{70CFD2AE-3D8C-4CA0-808F-F6EA696B5B14}" dt="2025-10-03T21:15:46.220" v="2175"/>
          <ac:picMkLst>
            <pc:docMk/>
            <pc:sldMk cId="2623440081" sldId="1914"/>
            <ac:picMk id="2052" creationId="{EFBE0360-EAC6-5602-A873-274ABDF23516}"/>
          </ac:picMkLst>
        </pc:picChg>
      </pc:sldChg>
      <pc:sldChg chg="addSp new del mod">
        <pc:chgData name="David Keith" userId="42f977d9-efcd-4328-83d5-c3e4a8015bb4" providerId="ADAL" clId="{70CFD2AE-3D8C-4CA0-808F-F6EA696B5B14}" dt="2025-10-03T23:53:06.037" v="3992" actId="47"/>
        <pc:sldMkLst>
          <pc:docMk/>
          <pc:sldMk cId="219851982" sldId="1915"/>
        </pc:sldMkLst>
      </pc:sldChg>
      <pc:sldChg chg="addSp delSp modSp new mod modNotesTx">
        <pc:chgData name="David Keith" userId="42f977d9-efcd-4328-83d5-c3e4a8015bb4" providerId="ADAL" clId="{70CFD2AE-3D8C-4CA0-808F-F6EA696B5B14}" dt="2025-10-03T22:42:10.868" v="2336" actId="20577"/>
        <pc:sldMkLst>
          <pc:docMk/>
          <pc:sldMk cId="1906424323" sldId="1916"/>
        </pc:sldMkLst>
        <pc:spChg chg="mod">
          <ac:chgData name="David Keith" userId="42f977d9-efcd-4328-83d5-c3e4a8015bb4" providerId="ADAL" clId="{70CFD2AE-3D8C-4CA0-808F-F6EA696B5B14}" dt="2025-10-03T17:23:37.642" v="1304" actId="27636"/>
          <ac:spMkLst>
            <pc:docMk/>
            <pc:sldMk cId="1906424323" sldId="1916"/>
            <ac:spMk id="2" creationId="{AE0C45B9-D24F-3C63-3498-32D94E4CD9FB}"/>
          </ac:spMkLst>
        </pc:spChg>
        <pc:spChg chg="del">
          <ac:chgData name="David Keith" userId="42f977d9-efcd-4328-83d5-c3e4a8015bb4" providerId="ADAL" clId="{70CFD2AE-3D8C-4CA0-808F-F6EA696B5B14}" dt="2025-10-03T17:18:16.383" v="1130"/>
          <ac:spMkLst>
            <pc:docMk/>
            <pc:sldMk cId="1906424323" sldId="1916"/>
            <ac:spMk id="3" creationId="{55A3C51F-4B79-C55B-4B98-681F9BBB9883}"/>
          </ac:spMkLst>
        </pc:spChg>
        <pc:spChg chg="add mod">
          <ac:chgData name="David Keith" userId="42f977d9-efcd-4328-83d5-c3e4a8015bb4" providerId="ADAL" clId="{70CFD2AE-3D8C-4CA0-808F-F6EA696B5B14}" dt="2025-10-03T22:41:56.215" v="2334" actId="20577"/>
          <ac:spMkLst>
            <pc:docMk/>
            <pc:sldMk cId="1906424323" sldId="1916"/>
            <ac:spMk id="4" creationId="{814BA027-5F89-EDA4-C55D-CD53125DD5DD}"/>
          </ac:spMkLst>
        </pc:spChg>
        <pc:picChg chg="add mod">
          <ac:chgData name="David Keith" userId="42f977d9-efcd-4328-83d5-c3e4a8015bb4" providerId="ADAL" clId="{70CFD2AE-3D8C-4CA0-808F-F6EA696B5B14}" dt="2025-10-03T17:26:35.700" v="1572" actId="1076"/>
          <ac:picMkLst>
            <pc:docMk/>
            <pc:sldMk cId="1906424323" sldId="1916"/>
            <ac:picMk id="1026" creationId="{FD5E5E8F-182F-112F-5355-3F5FB4B5D386}"/>
          </ac:picMkLst>
        </pc:picChg>
      </pc:sldChg>
      <pc:sldChg chg="addSp delSp modSp new mod ord">
        <pc:chgData name="David Keith" userId="42f977d9-efcd-4328-83d5-c3e4a8015bb4" providerId="ADAL" clId="{70CFD2AE-3D8C-4CA0-808F-F6EA696B5B14}" dt="2025-10-04T00:05:30.969" v="4019"/>
        <pc:sldMkLst>
          <pc:docMk/>
          <pc:sldMk cId="4020628687" sldId="1917"/>
        </pc:sldMkLst>
        <pc:spChg chg="del">
          <ac:chgData name="David Keith" userId="42f977d9-efcd-4328-83d5-c3e4a8015bb4" providerId="ADAL" clId="{70CFD2AE-3D8C-4CA0-808F-F6EA696B5B14}" dt="2025-10-04T00:02:53.322" v="3993" actId="22"/>
          <ac:spMkLst>
            <pc:docMk/>
            <pc:sldMk cId="4020628687" sldId="1917"/>
            <ac:spMk id="3" creationId="{142F209A-1F02-B300-C4EB-90F3A3A84DFA}"/>
          </ac:spMkLst>
        </pc:spChg>
        <pc:grpChg chg="add mod">
          <ac:chgData name="David Keith" userId="42f977d9-efcd-4328-83d5-c3e4a8015bb4" providerId="ADAL" clId="{70CFD2AE-3D8C-4CA0-808F-F6EA696B5B14}" dt="2025-10-04T00:04:58.914" v="4016" actId="164"/>
          <ac:grpSpMkLst>
            <pc:docMk/>
            <pc:sldMk cId="4020628687" sldId="1917"/>
            <ac:grpSpMk id="10" creationId="{6F451673-5903-8C9F-C20E-C5FD8BF499EE}"/>
          </ac:grpSpMkLst>
        </pc:grpChg>
        <pc:graphicFrameChg chg="add del mod">
          <ac:chgData name="David Keith" userId="42f977d9-efcd-4328-83d5-c3e4a8015bb4" providerId="ADAL" clId="{70CFD2AE-3D8C-4CA0-808F-F6EA696B5B14}" dt="2025-10-04T00:03:14.559" v="3997" actId="478"/>
          <ac:graphicFrameMkLst>
            <pc:docMk/>
            <pc:sldMk cId="4020628687" sldId="1917"/>
            <ac:graphicFrameMk id="6" creationId="{FF25FA46-81ED-AA8D-5959-D50109BDFF5A}"/>
          </ac:graphicFrameMkLst>
        </pc:graphicFrameChg>
        <pc:graphicFrameChg chg="add del mod">
          <ac:chgData name="David Keith" userId="42f977d9-efcd-4328-83d5-c3e4a8015bb4" providerId="ADAL" clId="{70CFD2AE-3D8C-4CA0-808F-F6EA696B5B14}" dt="2025-10-04T00:03:37.546" v="4003" actId="478"/>
          <ac:graphicFrameMkLst>
            <pc:docMk/>
            <pc:sldMk cId="4020628687" sldId="1917"/>
            <ac:graphicFrameMk id="7" creationId="{57B2990D-EAA8-F58D-1879-30CAC4600925}"/>
          </ac:graphicFrameMkLst>
        </pc:graphicFrameChg>
        <pc:picChg chg="add mod ord">
          <ac:chgData name="David Keith" userId="42f977d9-efcd-4328-83d5-c3e4a8015bb4" providerId="ADAL" clId="{70CFD2AE-3D8C-4CA0-808F-F6EA696B5B14}" dt="2025-10-04T00:04:59.534" v="4017" actId="1076"/>
          <ac:picMkLst>
            <pc:docMk/>
            <pc:sldMk cId="4020628687" sldId="1917"/>
            <ac:picMk id="5" creationId="{A8E61829-153A-56C4-7B88-0E1A6992CFEB}"/>
          </ac:picMkLst>
        </pc:picChg>
        <pc:picChg chg="add mod">
          <ac:chgData name="David Keith" userId="42f977d9-efcd-4328-83d5-c3e4a8015bb4" providerId="ADAL" clId="{70CFD2AE-3D8C-4CA0-808F-F6EA696B5B14}" dt="2025-10-04T00:04:58.914" v="4016" actId="164"/>
          <ac:picMkLst>
            <pc:docMk/>
            <pc:sldMk cId="4020628687" sldId="1917"/>
            <ac:picMk id="9" creationId="{C60F33FB-8A29-7AD7-A76D-2C288E6B8406}"/>
          </ac:picMkLst>
        </pc:picChg>
        <pc:picChg chg="add del mod">
          <ac:chgData name="David Keith" userId="42f977d9-efcd-4328-83d5-c3e4a8015bb4" providerId="ADAL" clId="{70CFD2AE-3D8C-4CA0-808F-F6EA696B5B14}" dt="2025-10-04T00:03:14.559" v="3997" actId="478"/>
          <ac:picMkLst>
            <pc:docMk/>
            <pc:sldMk cId="4020628687" sldId="1917"/>
            <ac:picMk id="5121" creationId="{69AB71DE-4326-9A66-D0A5-ADAAFDBBEFB0}"/>
          </ac:picMkLst>
        </pc:picChg>
        <pc:picChg chg="add del mod">
          <ac:chgData name="David Keith" userId="42f977d9-efcd-4328-83d5-c3e4a8015bb4" providerId="ADAL" clId="{70CFD2AE-3D8C-4CA0-808F-F6EA696B5B14}" dt="2025-10-04T00:03:33.382" v="4002" actId="478"/>
          <ac:picMkLst>
            <pc:docMk/>
            <pc:sldMk cId="4020628687" sldId="1917"/>
            <ac:picMk id="5122" creationId="{F711385B-FA37-F2FA-C58B-B78E9CD1760E}"/>
          </ac:picMkLst>
        </pc:picChg>
        <pc:picChg chg="add mod">
          <ac:chgData name="David Keith" userId="42f977d9-efcd-4328-83d5-c3e4a8015bb4" providerId="ADAL" clId="{70CFD2AE-3D8C-4CA0-808F-F6EA696B5B14}" dt="2025-10-04T00:04:58.914" v="4016" actId="164"/>
          <ac:picMkLst>
            <pc:docMk/>
            <pc:sldMk cId="4020628687" sldId="1917"/>
            <ac:picMk id="5123" creationId="{EE6D14C4-0260-F8A0-8FA6-49E2184FFF95}"/>
          </ac:picMkLst>
        </pc:picChg>
      </pc:sldChg>
      <pc:sldChg chg="addSp delSp modSp new mod">
        <pc:chgData name="David Keith" userId="42f977d9-efcd-4328-83d5-c3e4a8015bb4" providerId="ADAL" clId="{70CFD2AE-3D8C-4CA0-808F-F6EA696B5B14}" dt="2025-10-04T14:17:02.370" v="5903" actId="1076"/>
        <pc:sldMkLst>
          <pc:docMk/>
          <pc:sldMk cId="665054926" sldId="1918"/>
        </pc:sldMkLst>
        <pc:spChg chg="del mod">
          <ac:chgData name="David Keith" userId="42f977d9-efcd-4328-83d5-c3e4a8015bb4" providerId="ADAL" clId="{70CFD2AE-3D8C-4CA0-808F-F6EA696B5B14}" dt="2025-10-04T14:12:26.114" v="5893" actId="478"/>
          <ac:spMkLst>
            <pc:docMk/>
            <pc:sldMk cId="665054926" sldId="1918"/>
            <ac:spMk id="3" creationId="{5CB9408F-B372-B661-4CBC-0534C97FDE8F}"/>
          </ac:spMkLst>
        </pc:spChg>
        <pc:spChg chg="add mod">
          <ac:chgData name="David Keith" userId="42f977d9-efcd-4328-83d5-c3e4a8015bb4" providerId="ADAL" clId="{70CFD2AE-3D8C-4CA0-808F-F6EA696B5B14}" dt="2025-10-04T14:11:00.777" v="5883" actId="1076"/>
          <ac:spMkLst>
            <pc:docMk/>
            <pc:sldMk cId="665054926" sldId="1918"/>
            <ac:spMk id="4" creationId="{8917EED4-F1E0-8502-6D89-0F0496430A24}"/>
          </ac:spMkLst>
        </pc:spChg>
        <pc:spChg chg="add mod">
          <ac:chgData name="David Keith" userId="42f977d9-efcd-4328-83d5-c3e4a8015bb4" providerId="ADAL" clId="{70CFD2AE-3D8C-4CA0-808F-F6EA696B5B14}" dt="2025-10-04T14:12:21.312" v="5892" actId="2711"/>
          <ac:spMkLst>
            <pc:docMk/>
            <pc:sldMk cId="665054926" sldId="1918"/>
            <ac:spMk id="5" creationId="{4F4253B4-6883-52B7-A2DE-C0AA8CF46EA6}"/>
          </ac:spMkLst>
        </pc:spChg>
        <pc:spChg chg="add del mod">
          <ac:chgData name="David Keith" userId="42f977d9-efcd-4328-83d5-c3e4a8015bb4" providerId="ADAL" clId="{70CFD2AE-3D8C-4CA0-808F-F6EA696B5B14}" dt="2025-10-04T14:12:29.441" v="5894" actId="478"/>
          <ac:spMkLst>
            <pc:docMk/>
            <pc:sldMk cId="665054926" sldId="1918"/>
            <ac:spMk id="7" creationId="{BE55F9C8-569F-EAB8-15B3-68D682DD35A9}"/>
          </ac:spMkLst>
        </pc:spChg>
        <pc:picChg chg="add mod">
          <ac:chgData name="David Keith" userId="42f977d9-efcd-4328-83d5-c3e4a8015bb4" providerId="ADAL" clId="{70CFD2AE-3D8C-4CA0-808F-F6EA696B5B14}" dt="2025-10-04T14:15:05.969" v="5897" actId="1076"/>
          <ac:picMkLst>
            <pc:docMk/>
            <pc:sldMk cId="665054926" sldId="1918"/>
            <ac:picMk id="9" creationId="{B5018212-73BE-1EB7-A34D-DF3C06EE455E}"/>
          </ac:picMkLst>
        </pc:picChg>
        <pc:picChg chg="add mod">
          <ac:chgData name="David Keith" userId="42f977d9-efcd-4328-83d5-c3e4a8015bb4" providerId="ADAL" clId="{70CFD2AE-3D8C-4CA0-808F-F6EA696B5B14}" dt="2025-10-04T14:17:02.370" v="5903" actId="1076"/>
          <ac:picMkLst>
            <pc:docMk/>
            <pc:sldMk cId="665054926" sldId="1918"/>
            <ac:picMk id="11" creationId="{9A24FB6C-9D20-CEF7-23AC-4369CECBF290}"/>
          </ac:picMkLst>
        </pc:picChg>
        <pc:picChg chg="add del mod">
          <ac:chgData name="David Keith" userId="42f977d9-efcd-4328-83d5-c3e4a8015bb4" providerId="ADAL" clId="{70CFD2AE-3D8C-4CA0-808F-F6EA696B5B14}" dt="2025-10-04T14:16:50.935" v="5899" actId="478"/>
          <ac:picMkLst>
            <pc:docMk/>
            <pc:sldMk cId="665054926" sldId="1918"/>
            <ac:picMk id="6146" creationId="{7606C086-5DF0-D48A-86F9-C3F7DA00ECD2}"/>
          </ac:picMkLst>
        </pc:picChg>
      </pc:sldChg>
      <pc:sldChg chg="delSp modSp add mod delAnim modAnim modNotesTx">
        <pc:chgData name="David Keith" userId="42f977d9-efcd-4328-83d5-c3e4a8015bb4" providerId="ADAL" clId="{70CFD2AE-3D8C-4CA0-808F-F6EA696B5B14}" dt="2025-10-04T14:26:31.460" v="6078" actId="465"/>
        <pc:sldMkLst>
          <pc:docMk/>
          <pc:sldMk cId="2287941810" sldId="1919"/>
        </pc:sldMkLst>
        <pc:spChg chg="mod">
          <ac:chgData name="David Keith" userId="42f977d9-efcd-4328-83d5-c3e4a8015bb4" providerId="ADAL" clId="{70CFD2AE-3D8C-4CA0-808F-F6EA696B5B14}" dt="2025-10-04T14:24:14.456" v="5933" actId="33524"/>
          <ac:spMkLst>
            <pc:docMk/>
            <pc:sldMk cId="2287941810" sldId="1919"/>
            <ac:spMk id="2" creationId="{0E441C7F-4E75-E19C-61AB-02C53BF6A0C0}"/>
          </ac:spMkLst>
        </pc:spChg>
        <pc:spChg chg="mod">
          <ac:chgData name="David Keith" userId="42f977d9-efcd-4328-83d5-c3e4a8015bb4" providerId="ADAL" clId="{70CFD2AE-3D8C-4CA0-808F-F6EA696B5B14}" dt="2025-10-04T14:25:45.361" v="5940" actId="1037"/>
          <ac:spMkLst>
            <pc:docMk/>
            <pc:sldMk cId="2287941810" sldId="1919"/>
            <ac:spMk id="4" creationId="{402942A1-AC3F-1431-1C04-8303C230C288}"/>
          </ac:spMkLst>
        </pc:spChg>
        <pc:spChg chg="mod">
          <ac:chgData name="David Keith" userId="42f977d9-efcd-4328-83d5-c3e4a8015bb4" providerId="ADAL" clId="{70CFD2AE-3D8C-4CA0-808F-F6EA696B5B14}" dt="2025-10-04T14:26:31.460" v="6078" actId="465"/>
          <ac:spMkLst>
            <pc:docMk/>
            <pc:sldMk cId="2287941810" sldId="1919"/>
            <ac:spMk id="5" creationId="{87D55E89-A100-7757-A364-084A387B888D}"/>
          </ac:spMkLst>
        </pc:spChg>
        <pc:spChg chg="mod">
          <ac:chgData name="David Keith" userId="42f977d9-efcd-4328-83d5-c3e4a8015bb4" providerId="ADAL" clId="{70CFD2AE-3D8C-4CA0-808F-F6EA696B5B14}" dt="2025-10-04T14:26:31.460" v="6078" actId="465"/>
          <ac:spMkLst>
            <pc:docMk/>
            <pc:sldMk cId="2287941810" sldId="1919"/>
            <ac:spMk id="6" creationId="{0E735583-9191-272F-B92E-07176F2E6A5B}"/>
          </ac:spMkLst>
        </pc:spChg>
        <pc:spChg chg="mod">
          <ac:chgData name="David Keith" userId="42f977d9-efcd-4328-83d5-c3e4a8015bb4" providerId="ADAL" clId="{70CFD2AE-3D8C-4CA0-808F-F6EA696B5B14}" dt="2025-10-04T14:26:10.999" v="6077" actId="1036"/>
          <ac:spMkLst>
            <pc:docMk/>
            <pc:sldMk cId="2287941810" sldId="1919"/>
            <ac:spMk id="12" creationId="{3A5A07AA-0002-A5C8-443F-667218483F0D}"/>
          </ac:spMkLst>
        </pc:spChg>
        <pc:spChg chg="del">
          <ac:chgData name="David Keith" userId="42f977d9-efcd-4328-83d5-c3e4a8015bb4" providerId="ADAL" clId="{70CFD2AE-3D8C-4CA0-808F-F6EA696B5B14}" dt="2025-10-03T22:45:19.568" v="2340" actId="478"/>
          <ac:spMkLst>
            <pc:docMk/>
            <pc:sldMk cId="2287941810" sldId="1919"/>
            <ac:spMk id="17" creationId="{1162B361-F36B-AE81-9502-F42D700D047B}"/>
          </ac:spMkLst>
        </pc:spChg>
        <pc:spChg chg="del">
          <ac:chgData name="David Keith" userId="42f977d9-efcd-4328-83d5-c3e4a8015bb4" providerId="ADAL" clId="{70CFD2AE-3D8C-4CA0-808F-F6EA696B5B14}" dt="2025-10-03T22:45:19.568" v="2340" actId="478"/>
          <ac:spMkLst>
            <pc:docMk/>
            <pc:sldMk cId="2287941810" sldId="1919"/>
            <ac:spMk id="18" creationId="{3EEC7CA7-55EE-90CA-EA29-9C5B162A7025}"/>
          </ac:spMkLst>
        </pc:spChg>
        <pc:spChg chg="del">
          <ac:chgData name="David Keith" userId="42f977d9-efcd-4328-83d5-c3e4a8015bb4" providerId="ADAL" clId="{70CFD2AE-3D8C-4CA0-808F-F6EA696B5B14}" dt="2025-10-03T22:45:19.568" v="2340" actId="478"/>
          <ac:spMkLst>
            <pc:docMk/>
            <pc:sldMk cId="2287941810" sldId="1919"/>
            <ac:spMk id="19" creationId="{B4281F7C-2813-32CB-90E9-BB66ABCAF356}"/>
          </ac:spMkLst>
        </pc:spChg>
        <pc:spChg chg="del">
          <ac:chgData name="David Keith" userId="42f977d9-efcd-4328-83d5-c3e4a8015bb4" providerId="ADAL" clId="{70CFD2AE-3D8C-4CA0-808F-F6EA696B5B14}" dt="2025-10-03T22:45:19.568" v="2340" actId="478"/>
          <ac:spMkLst>
            <pc:docMk/>
            <pc:sldMk cId="2287941810" sldId="1919"/>
            <ac:spMk id="20" creationId="{8AD4A2A5-B1E2-A37C-FF63-83D12D418303}"/>
          </ac:spMkLst>
        </pc:spChg>
      </pc:sldChg>
      <pc:sldChg chg="addSp delSp modSp new del mod">
        <pc:chgData name="David Keith" userId="42f977d9-efcd-4328-83d5-c3e4a8015bb4" providerId="ADAL" clId="{70CFD2AE-3D8C-4CA0-808F-F6EA696B5B14}" dt="2025-10-03T21:18:29.282" v="2283" actId="2696"/>
        <pc:sldMkLst>
          <pc:docMk/>
          <pc:sldMk cId="3054195527" sldId="1919"/>
        </pc:sldMkLst>
        <pc:spChg chg="del">
          <ac:chgData name="David Keith" userId="42f977d9-efcd-4328-83d5-c3e4a8015bb4" providerId="ADAL" clId="{70CFD2AE-3D8C-4CA0-808F-F6EA696B5B14}" dt="2025-10-03T21:17:45.146" v="2276"/>
          <ac:spMkLst>
            <pc:docMk/>
            <pc:sldMk cId="3054195527" sldId="1919"/>
            <ac:spMk id="3" creationId="{4256F54B-2F57-0DC5-0A14-35DACD586B82}"/>
          </ac:spMkLst>
        </pc:spChg>
        <pc:spChg chg="add del mod">
          <ac:chgData name="David Keith" userId="42f977d9-efcd-4328-83d5-c3e4a8015bb4" providerId="ADAL" clId="{70CFD2AE-3D8C-4CA0-808F-F6EA696B5B14}" dt="2025-10-03T21:17:57.357" v="2277" actId="22"/>
          <ac:spMkLst>
            <pc:docMk/>
            <pc:sldMk cId="3054195527" sldId="1919"/>
            <ac:spMk id="4" creationId="{C0E499EA-4FAC-B6E0-0D38-415B29718DE2}"/>
          </ac:spMkLst>
        </pc:spChg>
        <pc:picChg chg="add mod ord">
          <ac:chgData name="David Keith" userId="42f977d9-efcd-4328-83d5-c3e4a8015bb4" providerId="ADAL" clId="{70CFD2AE-3D8C-4CA0-808F-F6EA696B5B14}" dt="2025-10-03T21:17:57.357" v="2277" actId="22"/>
          <ac:picMkLst>
            <pc:docMk/>
            <pc:sldMk cId="3054195527" sldId="1919"/>
            <ac:picMk id="6" creationId="{F7FA9B5C-56DF-E74C-1A8D-ED4B5160AA71}"/>
          </ac:picMkLst>
        </pc:picChg>
      </pc:sldChg>
      <pc:sldChg chg="modSp add mod">
        <pc:chgData name="David Keith" userId="42f977d9-efcd-4328-83d5-c3e4a8015bb4" providerId="ADAL" clId="{70CFD2AE-3D8C-4CA0-808F-F6EA696B5B14}" dt="2025-10-03T23:46:38.326" v="3579" actId="5793"/>
        <pc:sldMkLst>
          <pc:docMk/>
          <pc:sldMk cId="906978342" sldId="1920"/>
        </pc:sldMkLst>
        <pc:spChg chg="mod">
          <ac:chgData name="David Keith" userId="42f977d9-efcd-4328-83d5-c3e4a8015bb4" providerId="ADAL" clId="{70CFD2AE-3D8C-4CA0-808F-F6EA696B5B14}" dt="2025-10-03T22:57:53.743" v="2985" actId="20577"/>
          <ac:spMkLst>
            <pc:docMk/>
            <pc:sldMk cId="906978342" sldId="1920"/>
            <ac:spMk id="2" creationId="{F9989DF4-990E-F515-C8AF-E1783287949A}"/>
          </ac:spMkLst>
        </pc:spChg>
        <pc:spChg chg="mod">
          <ac:chgData name="David Keith" userId="42f977d9-efcd-4328-83d5-c3e4a8015bb4" providerId="ADAL" clId="{70CFD2AE-3D8C-4CA0-808F-F6EA696B5B14}" dt="2025-10-03T23:46:38.326" v="3579" actId="5793"/>
          <ac:spMkLst>
            <pc:docMk/>
            <pc:sldMk cId="906978342" sldId="1920"/>
            <ac:spMk id="3" creationId="{CD6EED44-780E-16EB-D312-4B478DFE8434}"/>
          </ac:spMkLst>
        </pc:spChg>
      </pc:sldChg>
      <pc:sldChg chg="addSp delSp modSp new mod">
        <pc:chgData name="David Keith" userId="42f977d9-efcd-4328-83d5-c3e4a8015bb4" providerId="ADAL" clId="{70CFD2AE-3D8C-4CA0-808F-F6EA696B5B14}" dt="2025-10-04T14:01:42.168" v="5777" actId="1076"/>
        <pc:sldMkLst>
          <pc:docMk/>
          <pc:sldMk cId="1451115289" sldId="1921"/>
        </pc:sldMkLst>
        <pc:spChg chg="mod">
          <ac:chgData name="David Keith" userId="42f977d9-efcd-4328-83d5-c3e4a8015bb4" providerId="ADAL" clId="{70CFD2AE-3D8C-4CA0-808F-F6EA696B5B14}" dt="2025-10-04T00:44:16.092" v="4070" actId="20577"/>
          <ac:spMkLst>
            <pc:docMk/>
            <pc:sldMk cId="1451115289" sldId="1921"/>
            <ac:spMk id="2" creationId="{B430F4DC-4FC3-A754-940A-F5AB8677C4FE}"/>
          </ac:spMkLst>
        </pc:spChg>
        <pc:spChg chg="del">
          <ac:chgData name="David Keith" userId="42f977d9-efcd-4328-83d5-c3e4a8015bb4" providerId="ADAL" clId="{70CFD2AE-3D8C-4CA0-808F-F6EA696B5B14}" dt="2025-10-04T00:44:06.748" v="4066" actId="22"/>
          <ac:spMkLst>
            <pc:docMk/>
            <pc:sldMk cId="1451115289" sldId="1921"/>
            <ac:spMk id="3" creationId="{0EB6B269-6013-BDDA-0C28-4C4D54AD0618}"/>
          </ac:spMkLst>
        </pc:spChg>
        <pc:spChg chg="add del mod">
          <ac:chgData name="David Keith" userId="42f977d9-efcd-4328-83d5-c3e4a8015bb4" providerId="ADAL" clId="{70CFD2AE-3D8C-4CA0-808F-F6EA696B5B14}" dt="2025-10-04T14:01:36.563" v="5776" actId="478"/>
          <ac:spMkLst>
            <pc:docMk/>
            <pc:sldMk cId="1451115289" sldId="1921"/>
            <ac:spMk id="7" creationId="{0ECA57F2-79CB-0380-3B5C-B2D5F6CEA539}"/>
          </ac:spMkLst>
        </pc:spChg>
        <pc:picChg chg="add mod ord modCrop">
          <ac:chgData name="David Keith" userId="42f977d9-efcd-4328-83d5-c3e4a8015bb4" providerId="ADAL" clId="{70CFD2AE-3D8C-4CA0-808F-F6EA696B5B14}" dt="2025-10-04T14:01:42.168" v="5777" actId="1076"/>
          <ac:picMkLst>
            <pc:docMk/>
            <pc:sldMk cId="1451115289" sldId="1921"/>
            <ac:picMk id="4" creationId="{E6A1D37A-E832-0014-75FD-CD2E8591C48A}"/>
          </ac:picMkLst>
        </pc:picChg>
        <pc:picChg chg="add del mod ord">
          <ac:chgData name="David Keith" userId="42f977d9-efcd-4328-83d5-c3e4a8015bb4" providerId="ADAL" clId="{70CFD2AE-3D8C-4CA0-808F-F6EA696B5B14}" dt="2025-10-04T14:00:02.654" v="5768" actId="478"/>
          <ac:picMkLst>
            <pc:docMk/>
            <pc:sldMk cId="1451115289" sldId="1921"/>
            <ac:picMk id="5" creationId="{B64C045A-D029-AE18-774C-7FF4F5324FC9}"/>
          </ac:picMkLst>
        </pc:picChg>
      </pc:sldChg>
      <pc:sldChg chg="add del">
        <pc:chgData name="David Keith" userId="42f977d9-efcd-4328-83d5-c3e4a8015bb4" providerId="ADAL" clId="{70CFD2AE-3D8C-4CA0-808F-F6EA696B5B14}" dt="2025-10-04T14:23:38.784" v="5929"/>
        <pc:sldMkLst>
          <pc:docMk/>
          <pc:sldMk cId="702855991" sldId="1922"/>
        </pc:sldMkLst>
      </pc:sldChg>
      <pc:sldChg chg="new del">
        <pc:chgData name="David Keith" userId="42f977d9-efcd-4328-83d5-c3e4a8015bb4" providerId="ADAL" clId="{70CFD2AE-3D8C-4CA0-808F-F6EA696B5B14}" dt="2025-10-04T14:18:44.401" v="5904" actId="47"/>
        <pc:sldMkLst>
          <pc:docMk/>
          <pc:sldMk cId="1336264218" sldId="1922"/>
        </pc:sldMkLst>
      </pc:sldChg>
      <pc:sldChg chg="add ord">
        <pc:chgData name="David Keith" userId="42f977d9-efcd-4328-83d5-c3e4a8015bb4" providerId="ADAL" clId="{70CFD2AE-3D8C-4CA0-808F-F6EA696B5B14}" dt="2025-10-04T14:23:56.921" v="5932"/>
        <pc:sldMkLst>
          <pc:docMk/>
          <pc:sldMk cId="2672424954" sldId="1922"/>
        </pc:sldMkLst>
      </pc:sldChg>
      <pc:sldMasterChg chg="modSp modSldLayout">
        <pc:chgData name="David Keith" userId="42f977d9-efcd-4328-83d5-c3e4a8015bb4" providerId="ADAL" clId="{70CFD2AE-3D8C-4CA0-808F-F6EA696B5B14}" dt="2025-10-03T21:00:21.365" v="1952" actId="2711"/>
        <pc:sldMasterMkLst>
          <pc:docMk/>
          <pc:sldMasterMk cId="4266549046" sldId="2147483648"/>
        </pc:sldMasterMkLst>
        <pc:spChg chg="mod">
          <ac:chgData name="David Keith" userId="42f977d9-efcd-4328-83d5-c3e4a8015bb4" providerId="ADAL" clId="{70CFD2AE-3D8C-4CA0-808F-F6EA696B5B14}" dt="2025-10-03T21:00:01.186" v="1951" actId="2711"/>
          <ac:spMkLst>
            <pc:docMk/>
            <pc:sldMasterMk cId="4266549046" sldId="2147483648"/>
            <ac:spMk id="2" creationId="{AE2CCCA5-FB53-DE5E-482C-9F7ABF41734E}"/>
          </ac:spMkLst>
        </pc:spChg>
        <pc:spChg chg="mod">
          <ac:chgData name="David Keith" userId="42f977d9-efcd-4328-83d5-c3e4a8015bb4" providerId="ADAL" clId="{70CFD2AE-3D8C-4CA0-808F-F6EA696B5B14}" dt="2025-10-03T21:00:21.365" v="1952" actId="2711"/>
          <ac:spMkLst>
            <pc:docMk/>
            <pc:sldMasterMk cId="4266549046" sldId="2147483648"/>
            <ac:spMk id="3" creationId="{D2C696BD-E48F-8DC0-C614-8CEF2F14E999}"/>
          </ac:spMkLst>
        </pc:spChg>
        <pc:sldLayoutChg chg="modSp mod">
          <pc:chgData name="David Keith" userId="42f977d9-efcd-4328-83d5-c3e4a8015bb4" providerId="ADAL" clId="{70CFD2AE-3D8C-4CA0-808F-F6EA696B5B14}" dt="2025-10-02T15:54:13.712" v="679" actId="1035"/>
          <pc:sldLayoutMkLst>
            <pc:docMk/>
            <pc:sldMasterMk cId="4266549046" sldId="2147483648"/>
            <pc:sldLayoutMk cId="826073790" sldId="2147483650"/>
          </pc:sldLayoutMkLst>
          <pc:spChg chg="mod">
            <ac:chgData name="David Keith" userId="42f977d9-efcd-4328-83d5-c3e4a8015bb4" providerId="ADAL" clId="{70CFD2AE-3D8C-4CA0-808F-F6EA696B5B14}" dt="2025-10-02T15:54:06.228" v="654" actId="1036"/>
            <ac:spMkLst>
              <pc:docMk/>
              <pc:sldMasterMk cId="4266549046" sldId="2147483648"/>
              <pc:sldLayoutMk cId="826073790" sldId="2147483650"/>
              <ac:spMk id="2" creationId="{23D8A3B7-16AD-7AF0-439D-491A8030F5C7}"/>
            </ac:spMkLst>
          </pc:spChg>
          <pc:spChg chg="mod">
            <ac:chgData name="David Keith" userId="42f977d9-efcd-4328-83d5-c3e4a8015bb4" providerId="ADAL" clId="{70CFD2AE-3D8C-4CA0-808F-F6EA696B5B14}" dt="2025-10-02T15:54:13.712" v="679" actId="1035"/>
            <ac:spMkLst>
              <pc:docMk/>
              <pc:sldMasterMk cId="4266549046" sldId="2147483648"/>
              <pc:sldLayoutMk cId="826073790" sldId="2147483650"/>
              <ac:spMk id="3" creationId="{80576013-9074-3D2B-6C6C-6F3DAD12474D}"/>
            </ac:spMkLst>
          </pc:spChg>
        </pc:sldLayoutChg>
      </pc:sldMasterChg>
    </pc:docChg>
  </pc:docChgLst>
  <pc:docChgLst>
    <pc:chgData name="Benjamin Peltz" userId="39c3b512-618b-4377-9a0b-8098870c76e3" providerId="ADAL" clId="{DA04BA72-2DE5-56DD-9C7E-A74F6E0B6522}"/>
    <pc:docChg chg="undo redo custSel addSld delSld modSld modSection">
      <pc:chgData name="Benjamin Peltz" userId="39c3b512-618b-4377-9a0b-8098870c76e3" providerId="ADAL" clId="{DA04BA72-2DE5-56DD-9C7E-A74F6E0B6522}" dt="2025-10-03T21:08:38.833" v="511" actId="2711"/>
      <pc:docMkLst>
        <pc:docMk/>
      </pc:docMkLst>
      <pc:sldChg chg="modSp del mod">
        <pc:chgData name="Benjamin Peltz" userId="39c3b512-618b-4377-9a0b-8098870c76e3" providerId="ADAL" clId="{DA04BA72-2DE5-56DD-9C7E-A74F6E0B6522}" dt="2025-10-03T21:01:33.636" v="484" actId="2696"/>
        <pc:sldMkLst>
          <pc:docMk/>
          <pc:sldMk cId="3656009125" sldId="256"/>
        </pc:sldMkLst>
      </pc:sldChg>
      <pc:sldChg chg="modSp mod">
        <pc:chgData name="Benjamin Peltz" userId="39c3b512-618b-4377-9a0b-8098870c76e3" providerId="ADAL" clId="{DA04BA72-2DE5-56DD-9C7E-A74F6E0B6522}" dt="2025-10-02T19:02:52.074" v="346" actId="2711"/>
        <pc:sldMkLst>
          <pc:docMk/>
          <pc:sldMk cId="198248733" sldId="258"/>
        </pc:sldMkLst>
        <pc:spChg chg="mod">
          <ac:chgData name="Benjamin Peltz" userId="39c3b512-618b-4377-9a0b-8098870c76e3" providerId="ADAL" clId="{DA04BA72-2DE5-56DD-9C7E-A74F6E0B6522}" dt="2025-10-02T19:02:41.084" v="344" actId="2711"/>
          <ac:spMkLst>
            <pc:docMk/>
            <pc:sldMk cId="198248733" sldId="258"/>
            <ac:spMk id="7" creationId="{74ACAB9F-7461-1246-3EED-57422332EBBC}"/>
          </ac:spMkLst>
        </pc:spChg>
        <pc:spChg chg="mod">
          <ac:chgData name="Benjamin Peltz" userId="39c3b512-618b-4377-9a0b-8098870c76e3" providerId="ADAL" clId="{DA04BA72-2DE5-56DD-9C7E-A74F6E0B6522}" dt="2025-10-02T19:02:41.084" v="344" actId="2711"/>
          <ac:spMkLst>
            <pc:docMk/>
            <pc:sldMk cId="198248733" sldId="258"/>
            <ac:spMk id="8" creationId="{DFA3B908-A365-20CF-0473-B53F76122E30}"/>
          </ac:spMkLst>
        </pc:spChg>
        <pc:spChg chg="mod">
          <ac:chgData name="Benjamin Peltz" userId="39c3b512-618b-4377-9a0b-8098870c76e3" providerId="ADAL" clId="{DA04BA72-2DE5-56DD-9C7E-A74F6E0B6522}" dt="2025-10-02T19:02:41.084" v="344" actId="2711"/>
          <ac:spMkLst>
            <pc:docMk/>
            <pc:sldMk cId="198248733" sldId="258"/>
            <ac:spMk id="9" creationId="{D90BD837-79FE-187C-D5C2-661A3ED2EE86}"/>
          </ac:spMkLst>
        </pc:spChg>
        <pc:spChg chg="mod">
          <ac:chgData name="Benjamin Peltz" userId="39c3b512-618b-4377-9a0b-8098870c76e3" providerId="ADAL" clId="{DA04BA72-2DE5-56DD-9C7E-A74F6E0B6522}" dt="2025-10-02T19:02:52.074" v="346" actId="2711"/>
          <ac:spMkLst>
            <pc:docMk/>
            <pc:sldMk cId="198248733" sldId="258"/>
            <ac:spMk id="10" creationId="{B1992E1F-46FA-77FE-A159-082B2CFF2ED3}"/>
          </ac:spMkLst>
        </pc:spChg>
        <pc:spChg chg="mod">
          <ac:chgData name="Benjamin Peltz" userId="39c3b512-618b-4377-9a0b-8098870c76e3" providerId="ADAL" clId="{DA04BA72-2DE5-56DD-9C7E-A74F6E0B6522}" dt="2025-10-02T19:02:41.084" v="344" actId="2711"/>
          <ac:spMkLst>
            <pc:docMk/>
            <pc:sldMk cId="198248733" sldId="258"/>
            <ac:spMk id="11" creationId="{0563A4E1-9ECC-0EB4-0414-C239988DFF04}"/>
          </ac:spMkLst>
        </pc:spChg>
        <pc:spChg chg="mod">
          <ac:chgData name="Benjamin Peltz" userId="39c3b512-618b-4377-9a0b-8098870c76e3" providerId="ADAL" clId="{DA04BA72-2DE5-56DD-9C7E-A74F6E0B6522}" dt="2025-10-02T19:02:41.084" v="344" actId="2711"/>
          <ac:spMkLst>
            <pc:docMk/>
            <pc:sldMk cId="198248733" sldId="258"/>
            <ac:spMk id="12" creationId="{1C3E879A-B1CD-8CE0-EB59-201BCF53BBA6}"/>
          </ac:spMkLst>
        </pc:spChg>
        <pc:spChg chg="mod">
          <ac:chgData name="Benjamin Peltz" userId="39c3b512-618b-4377-9a0b-8098870c76e3" providerId="ADAL" clId="{DA04BA72-2DE5-56DD-9C7E-A74F6E0B6522}" dt="2025-10-02T19:02:41.084" v="344" actId="2711"/>
          <ac:spMkLst>
            <pc:docMk/>
            <pc:sldMk cId="198248733" sldId="258"/>
            <ac:spMk id="17" creationId="{FEA4AED9-2B2A-D10F-72F2-51C9C2BFFC32}"/>
          </ac:spMkLst>
        </pc:spChg>
        <pc:spChg chg="mod">
          <ac:chgData name="Benjamin Peltz" userId="39c3b512-618b-4377-9a0b-8098870c76e3" providerId="ADAL" clId="{DA04BA72-2DE5-56DD-9C7E-A74F6E0B6522}" dt="2025-10-02T19:02:41.084" v="344" actId="2711"/>
          <ac:spMkLst>
            <pc:docMk/>
            <pc:sldMk cId="198248733" sldId="258"/>
            <ac:spMk id="18" creationId="{CBA6EA40-80D2-CEFE-6D72-3CDD2C16E8E4}"/>
          </ac:spMkLst>
        </pc:spChg>
        <pc:spChg chg="mod">
          <ac:chgData name="Benjamin Peltz" userId="39c3b512-618b-4377-9a0b-8098870c76e3" providerId="ADAL" clId="{DA04BA72-2DE5-56DD-9C7E-A74F6E0B6522}" dt="2025-10-02T19:02:41.084" v="344" actId="2711"/>
          <ac:spMkLst>
            <pc:docMk/>
            <pc:sldMk cId="198248733" sldId="258"/>
            <ac:spMk id="19" creationId="{C69CF872-8A66-AE5D-53DB-04A64898BAF0}"/>
          </ac:spMkLst>
        </pc:spChg>
        <pc:spChg chg="mod">
          <ac:chgData name="Benjamin Peltz" userId="39c3b512-618b-4377-9a0b-8098870c76e3" providerId="ADAL" clId="{DA04BA72-2DE5-56DD-9C7E-A74F6E0B6522}" dt="2025-10-02T19:02:41.084" v="344" actId="2711"/>
          <ac:spMkLst>
            <pc:docMk/>
            <pc:sldMk cId="198248733" sldId="258"/>
            <ac:spMk id="20" creationId="{D630E3E0-8F8F-BD1F-C0F3-B866BB133AAD}"/>
          </ac:spMkLst>
        </pc:spChg>
      </pc:sldChg>
      <pc:sldChg chg="modSp add del mod">
        <pc:chgData name="Benjamin Peltz" userId="39c3b512-618b-4377-9a0b-8098870c76e3" providerId="ADAL" clId="{DA04BA72-2DE5-56DD-9C7E-A74F6E0B6522}" dt="2025-10-02T19:16:40.971" v="416"/>
        <pc:sldMkLst>
          <pc:docMk/>
          <pc:sldMk cId="2819240912" sldId="259"/>
        </pc:sldMkLst>
        <pc:spChg chg="mod">
          <ac:chgData name="Benjamin Peltz" userId="39c3b512-618b-4377-9a0b-8098870c76e3" providerId="ADAL" clId="{DA04BA72-2DE5-56DD-9C7E-A74F6E0B6522}" dt="2025-10-02T19:16:40.955" v="415"/>
          <ac:spMkLst>
            <pc:docMk/>
            <pc:sldMk cId="2819240912" sldId="259"/>
            <ac:spMk id="3" creationId="{4000E8EF-FC8D-AA07-3613-688402C1D7F9}"/>
          </ac:spMkLst>
        </pc:spChg>
        <pc:spChg chg="mod">
          <ac:chgData name="Benjamin Peltz" userId="39c3b512-618b-4377-9a0b-8098870c76e3" providerId="ADAL" clId="{DA04BA72-2DE5-56DD-9C7E-A74F6E0B6522}" dt="2025-10-02T19:16:40.955" v="415"/>
          <ac:spMkLst>
            <pc:docMk/>
            <pc:sldMk cId="2819240912" sldId="259"/>
            <ac:spMk id="4" creationId="{2DF92802-AD8D-6B27-3916-BC0AEF794FB8}"/>
          </ac:spMkLst>
        </pc:spChg>
      </pc:sldChg>
      <pc:sldChg chg="modSp mod">
        <pc:chgData name="Benjamin Peltz" userId="39c3b512-618b-4377-9a0b-8098870c76e3" providerId="ADAL" clId="{DA04BA72-2DE5-56DD-9C7E-A74F6E0B6522}" dt="2025-10-03T18:53:21.221" v="477" actId="20577"/>
        <pc:sldMkLst>
          <pc:docMk/>
          <pc:sldMk cId="600384018" sldId="260"/>
        </pc:sldMkLst>
        <pc:spChg chg="mod">
          <ac:chgData name="Benjamin Peltz" userId="39c3b512-618b-4377-9a0b-8098870c76e3" providerId="ADAL" clId="{DA04BA72-2DE5-56DD-9C7E-A74F6E0B6522}" dt="2025-10-03T18:53:05.564" v="474" actId="20577"/>
          <ac:spMkLst>
            <pc:docMk/>
            <pc:sldMk cId="600384018" sldId="260"/>
            <ac:spMk id="4" creationId="{5BE9C9FB-F369-4D36-49AE-06A1A669CA2C}"/>
          </ac:spMkLst>
        </pc:spChg>
        <pc:spChg chg="mod">
          <ac:chgData name="Benjamin Peltz" userId="39c3b512-618b-4377-9a0b-8098870c76e3" providerId="ADAL" clId="{DA04BA72-2DE5-56DD-9C7E-A74F6E0B6522}" dt="2025-10-03T18:53:21.221" v="477" actId="20577"/>
          <ac:spMkLst>
            <pc:docMk/>
            <pc:sldMk cId="600384018" sldId="260"/>
            <ac:spMk id="12" creationId="{905EBE68-1BC7-962C-C26D-FCA4A99CF107}"/>
          </ac:spMkLst>
        </pc:spChg>
      </pc:sldChg>
      <pc:sldChg chg="modSp add del mod">
        <pc:chgData name="Benjamin Peltz" userId="39c3b512-618b-4377-9a0b-8098870c76e3" providerId="ADAL" clId="{DA04BA72-2DE5-56DD-9C7E-A74F6E0B6522}" dt="2025-10-02T19:30:38.445" v="468" actId="1440"/>
        <pc:sldMkLst>
          <pc:docMk/>
          <pc:sldMk cId="2526688855" sldId="263"/>
        </pc:sldMkLst>
      </pc:sldChg>
      <pc:sldChg chg="modSp add del mod">
        <pc:chgData name="Benjamin Peltz" userId="39c3b512-618b-4377-9a0b-8098870c76e3" providerId="ADAL" clId="{DA04BA72-2DE5-56DD-9C7E-A74F6E0B6522}" dt="2025-10-02T19:30:26.308" v="467" actId="1440"/>
        <pc:sldMkLst>
          <pc:docMk/>
          <pc:sldMk cId="4062827432" sldId="264"/>
        </pc:sldMkLst>
      </pc:sldChg>
      <pc:sldChg chg="modSp mod">
        <pc:chgData name="Benjamin Peltz" userId="39c3b512-618b-4377-9a0b-8098870c76e3" providerId="ADAL" clId="{DA04BA72-2DE5-56DD-9C7E-A74F6E0B6522}" dt="2025-10-02T19:29:21.100" v="461" actId="1076"/>
        <pc:sldMkLst>
          <pc:docMk/>
          <pc:sldMk cId="2550505068" sldId="265"/>
        </pc:sldMkLst>
        <pc:spChg chg="mod">
          <ac:chgData name="Benjamin Peltz" userId="39c3b512-618b-4377-9a0b-8098870c76e3" providerId="ADAL" clId="{DA04BA72-2DE5-56DD-9C7E-A74F6E0B6522}" dt="2025-10-02T19:25:16.074" v="457" actId="14100"/>
          <ac:spMkLst>
            <pc:docMk/>
            <pc:sldMk cId="2550505068" sldId="265"/>
            <ac:spMk id="5" creationId="{80558BBC-DE20-D2F7-3783-968E2F6F6097}"/>
          </ac:spMkLst>
        </pc:spChg>
        <pc:spChg chg="mod">
          <ac:chgData name="Benjamin Peltz" userId="39c3b512-618b-4377-9a0b-8098870c76e3" providerId="ADAL" clId="{DA04BA72-2DE5-56DD-9C7E-A74F6E0B6522}" dt="2025-10-02T19:29:10.309" v="460" actId="1076"/>
          <ac:spMkLst>
            <pc:docMk/>
            <pc:sldMk cId="2550505068" sldId="265"/>
            <ac:spMk id="6" creationId="{6AC839B3-1A7A-829F-8793-A81E66C1557C}"/>
          </ac:spMkLst>
        </pc:spChg>
        <pc:spChg chg="mod">
          <ac:chgData name="Benjamin Peltz" userId="39c3b512-618b-4377-9a0b-8098870c76e3" providerId="ADAL" clId="{DA04BA72-2DE5-56DD-9C7E-A74F6E0B6522}" dt="2025-10-02T19:29:21.100" v="461" actId="1076"/>
          <ac:spMkLst>
            <pc:docMk/>
            <pc:sldMk cId="2550505068" sldId="265"/>
            <ac:spMk id="7" creationId="{947AB3EE-7C62-AC4C-C034-2A601EF6C475}"/>
          </ac:spMkLst>
        </pc:spChg>
        <pc:picChg chg="mod">
          <ac:chgData name="Benjamin Peltz" userId="39c3b512-618b-4377-9a0b-8098870c76e3" providerId="ADAL" clId="{DA04BA72-2DE5-56DD-9C7E-A74F6E0B6522}" dt="2025-10-02T18:55:05.169" v="45" actId="1035"/>
          <ac:picMkLst>
            <pc:docMk/>
            <pc:sldMk cId="2550505068" sldId="265"/>
            <ac:picMk id="11" creationId="{BE28E635-FBFC-82F3-4EC3-A6DE8EE3F126}"/>
          </ac:picMkLst>
        </pc:picChg>
        <pc:picChg chg="mod">
          <ac:chgData name="Benjamin Peltz" userId="39c3b512-618b-4377-9a0b-8098870c76e3" providerId="ADAL" clId="{DA04BA72-2DE5-56DD-9C7E-A74F6E0B6522}" dt="2025-10-02T19:25:41.257" v="459" actId="1076"/>
          <ac:picMkLst>
            <pc:docMk/>
            <pc:sldMk cId="2550505068" sldId="265"/>
            <ac:picMk id="13" creationId="{D6CCDE7F-36E0-19B8-8AF9-D0F198B05FF1}"/>
          </ac:picMkLst>
        </pc:picChg>
        <pc:picChg chg="mod">
          <ac:chgData name="Benjamin Peltz" userId="39c3b512-618b-4377-9a0b-8098870c76e3" providerId="ADAL" clId="{DA04BA72-2DE5-56DD-9C7E-A74F6E0B6522}" dt="2025-10-02T18:55:05.169" v="45" actId="1035"/>
          <ac:picMkLst>
            <pc:docMk/>
            <pc:sldMk cId="2550505068" sldId="265"/>
            <ac:picMk id="15" creationId="{1F03ACA9-9342-6390-1223-BE77BC544DCC}"/>
          </ac:picMkLst>
        </pc:picChg>
      </pc:sldChg>
      <pc:sldChg chg="modSp mod">
        <pc:chgData name="Benjamin Peltz" userId="39c3b512-618b-4377-9a0b-8098870c76e3" providerId="ADAL" clId="{DA04BA72-2DE5-56DD-9C7E-A74F6E0B6522}" dt="2025-10-02T18:56:13.939" v="74" actId="1035"/>
        <pc:sldMkLst>
          <pc:docMk/>
          <pc:sldMk cId="607145785" sldId="266"/>
        </pc:sldMkLst>
        <pc:spChg chg="mod">
          <ac:chgData name="Benjamin Peltz" userId="39c3b512-618b-4377-9a0b-8098870c76e3" providerId="ADAL" clId="{DA04BA72-2DE5-56DD-9C7E-A74F6E0B6522}" dt="2025-10-02T18:56:13.939" v="74" actId="1035"/>
          <ac:spMkLst>
            <pc:docMk/>
            <pc:sldMk cId="607145785" sldId="266"/>
            <ac:spMk id="5" creationId="{808B1CC1-9FC2-F74C-4A06-FCCBE79BCB8F}"/>
          </ac:spMkLst>
        </pc:spChg>
        <pc:spChg chg="mod">
          <ac:chgData name="Benjamin Peltz" userId="39c3b512-618b-4377-9a0b-8098870c76e3" providerId="ADAL" clId="{DA04BA72-2DE5-56DD-9C7E-A74F6E0B6522}" dt="2025-10-02T18:56:13.939" v="74" actId="1035"/>
          <ac:spMkLst>
            <pc:docMk/>
            <pc:sldMk cId="607145785" sldId="266"/>
            <ac:spMk id="6" creationId="{A0DAD462-9C8E-BE03-8CDD-3EE2EAB150A8}"/>
          </ac:spMkLst>
        </pc:spChg>
        <pc:picChg chg="mod">
          <ac:chgData name="Benjamin Peltz" userId="39c3b512-618b-4377-9a0b-8098870c76e3" providerId="ADAL" clId="{DA04BA72-2DE5-56DD-9C7E-A74F6E0B6522}" dt="2025-10-02T18:56:13.939" v="74" actId="1035"/>
          <ac:picMkLst>
            <pc:docMk/>
            <pc:sldMk cId="607145785" sldId="266"/>
            <ac:picMk id="11" creationId="{CD12394D-7BC4-E958-8FB4-2562D3219547}"/>
          </ac:picMkLst>
        </pc:picChg>
        <pc:picChg chg="mod">
          <ac:chgData name="Benjamin Peltz" userId="39c3b512-618b-4377-9a0b-8098870c76e3" providerId="ADAL" clId="{DA04BA72-2DE5-56DD-9C7E-A74F6E0B6522}" dt="2025-10-02T18:56:13.939" v="74" actId="1035"/>
          <ac:picMkLst>
            <pc:docMk/>
            <pc:sldMk cId="607145785" sldId="266"/>
            <ac:picMk id="13" creationId="{4EB4104B-AEA2-5020-EE26-3907B30A6822}"/>
          </ac:picMkLst>
        </pc:picChg>
      </pc:sldChg>
      <pc:sldChg chg="modSp add del mod">
        <pc:chgData name="Benjamin Peltz" userId="39c3b512-618b-4377-9a0b-8098870c76e3" providerId="ADAL" clId="{DA04BA72-2DE5-56DD-9C7E-A74F6E0B6522}" dt="2025-10-03T21:05:07.359" v="509" actId="1037"/>
        <pc:sldMkLst>
          <pc:docMk/>
          <pc:sldMk cId="1958876704" sldId="267"/>
        </pc:sldMkLst>
        <pc:spChg chg="mod">
          <ac:chgData name="Benjamin Peltz" userId="39c3b512-618b-4377-9a0b-8098870c76e3" providerId="ADAL" clId="{DA04BA72-2DE5-56DD-9C7E-A74F6E0B6522}" dt="2025-10-03T21:05:02.687" v="507" actId="1037"/>
          <ac:spMkLst>
            <pc:docMk/>
            <pc:sldMk cId="1958876704" sldId="267"/>
            <ac:spMk id="2" creationId="{57723C43-B511-2E4C-F0E0-D0F5802510BB}"/>
          </ac:spMkLst>
        </pc:spChg>
        <pc:spChg chg="mod">
          <ac:chgData name="Benjamin Peltz" userId="39c3b512-618b-4377-9a0b-8098870c76e3" providerId="ADAL" clId="{DA04BA72-2DE5-56DD-9C7E-A74F6E0B6522}" dt="2025-10-03T21:05:07.359" v="509" actId="1037"/>
          <ac:spMkLst>
            <pc:docMk/>
            <pc:sldMk cId="1958876704" sldId="267"/>
            <ac:spMk id="3" creationId="{03140996-A4FB-B700-1403-9693A85AAAB2}"/>
          </ac:spMkLst>
        </pc:spChg>
      </pc:sldChg>
      <pc:sldChg chg="modSp mod modCm">
        <pc:chgData name="Benjamin Peltz" userId="39c3b512-618b-4377-9a0b-8098870c76e3" providerId="ADAL" clId="{DA04BA72-2DE5-56DD-9C7E-A74F6E0B6522}" dt="2025-10-02T19:20:34.967" v="424" actId="207"/>
        <pc:sldMkLst>
          <pc:docMk/>
          <pc:sldMk cId="2550386606" sldId="1897"/>
        </pc:sldMkLst>
        <pc:spChg chg="mod">
          <ac:chgData name="Benjamin Peltz" userId="39c3b512-618b-4377-9a0b-8098870c76e3" providerId="ADAL" clId="{DA04BA72-2DE5-56DD-9C7E-A74F6E0B6522}" dt="2025-10-02T19:03:10.504" v="349" actId="2711"/>
          <ac:spMkLst>
            <pc:docMk/>
            <pc:sldMk cId="2550386606" sldId="1897"/>
            <ac:spMk id="2" creationId="{67F23BA5-0EDC-815A-8A9D-789A8C26B281}"/>
          </ac:spMkLst>
        </pc:spChg>
        <pc:spChg chg="mod">
          <ac:chgData name="Benjamin Peltz" userId="39c3b512-618b-4377-9a0b-8098870c76e3" providerId="ADAL" clId="{DA04BA72-2DE5-56DD-9C7E-A74F6E0B6522}" dt="2025-10-02T19:20:34.967" v="424" actId="207"/>
          <ac:spMkLst>
            <pc:docMk/>
            <pc:sldMk cId="2550386606" sldId="1897"/>
            <ac:spMk id="3" creationId="{8DEBF0F2-6818-07FA-6D56-4D2772F066BF}"/>
          </ac:spMkLst>
        </pc:spChg>
        <pc:extLst>
          <p:ext xmlns:p="http://schemas.openxmlformats.org/presentationml/2006/main" uri="{D6D511B9-2390-475A-947B-AFAB55BFBCF1}">
            <pc226:cmChg xmlns:pc226="http://schemas.microsoft.com/office/powerpoint/2022/06/main/command" chg="mod">
              <pc226:chgData name="Benjamin Peltz" userId="39c3b512-618b-4377-9a0b-8098870c76e3" providerId="ADAL" clId="{DA04BA72-2DE5-56DD-9C7E-A74F6E0B6522}" dt="2025-10-02T19:20:28.415" v="422" actId="20577"/>
              <pc2:cmMkLst xmlns:pc2="http://schemas.microsoft.com/office/powerpoint/2019/9/main/command">
                <pc:docMk/>
                <pc:sldMk cId="2550386606" sldId="1897"/>
                <pc2:cmMk id="{0D987CED-0503-BD40-90B8-A2B3BA1FCE23}"/>
              </pc2:cmMkLst>
            </pc226:cmChg>
          </p:ext>
        </pc:extLst>
      </pc:sldChg>
      <pc:sldChg chg="modSp mod">
        <pc:chgData name="Benjamin Peltz" userId="39c3b512-618b-4377-9a0b-8098870c76e3" providerId="ADAL" clId="{DA04BA72-2DE5-56DD-9C7E-A74F6E0B6522}" dt="2025-10-02T19:21:11.251" v="432" actId="207"/>
        <pc:sldMkLst>
          <pc:docMk/>
          <pc:sldMk cId="1178744727" sldId="1901"/>
        </pc:sldMkLst>
        <pc:spChg chg="mod">
          <ac:chgData name="Benjamin Peltz" userId="39c3b512-618b-4377-9a0b-8098870c76e3" providerId="ADAL" clId="{DA04BA72-2DE5-56DD-9C7E-A74F6E0B6522}" dt="2025-10-02T19:19:02.877" v="417" actId="2711"/>
          <ac:spMkLst>
            <pc:docMk/>
            <pc:sldMk cId="1178744727" sldId="1901"/>
            <ac:spMk id="2" creationId="{38407D6F-4211-12A4-1A16-A6EFCF241716}"/>
          </ac:spMkLst>
        </pc:spChg>
        <pc:spChg chg="mod">
          <ac:chgData name="Benjamin Peltz" userId="39c3b512-618b-4377-9a0b-8098870c76e3" providerId="ADAL" clId="{DA04BA72-2DE5-56DD-9C7E-A74F6E0B6522}" dt="2025-10-02T19:21:11.251" v="432" actId="207"/>
          <ac:spMkLst>
            <pc:docMk/>
            <pc:sldMk cId="1178744727" sldId="1901"/>
            <ac:spMk id="3" creationId="{86D32C4E-B599-3F14-6B0E-A2D75792EFC7}"/>
          </ac:spMkLst>
        </pc:spChg>
      </pc:sldChg>
      <pc:sldChg chg="modSp mod">
        <pc:chgData name="Benjamin Peltz" userId="39c3b512-618b-4377-9a0b-8098870c76e3" providerId="ADAL" clId="{DA04BA72-2DE5-56DD-9C7E-A74F6E0B6522}" dt="2025-10-02T19:21:00.868" v="430" actId="207"/>
        <pc:sldMkLst>
          <pc:docMk/>
          <pc:sldMk cId="160349832" sldId="1902"/>
        </pc:sldMkLst>
        <pc:spChg chg="mod">
          <ac:chgData name="Benjamin Peltz" userId="39c3b512-618b-4377-9a0b-8098870c76e3" providerId="ADAL" clId="{DA04BA72-2DE5-56DD-9C7E-A74F6E0B6522}" dt="2025-10-02T19:19:16.203" v="418" actId="313"/>
          <ac:spMkLst>
            <pc:docMk/>
            <pc:sldMk cId="160349832" sldId="1902"/>
            <ac:spMk id="2" creationId="{27530292-BC57-0877-3B2E-C60CDDF3A0E6}"/>
          </ac:spMkLst>
        </pc:spChg>
        <pc:spChg chg="mod">
          <ac:chgData name="Benjamin Peltz" userId="39c3b512-618b-4377-9a0b-8098870c76e3" providerId="ADAL" clId="{DA04BA72-2DE5-56DD-9C7E-A74F6E0B6522}" dt="2025-10-02T19:21:00.868" v="430" actId="207"/>
          <ac:spMkLst>
            <pc:docMk/>
            <pc:sldMk cId="160349832" sldId="1902"/>
            <ac:spMk id="3" creationId="{9CC86E4C-3AB1-FB6E-5DFE-442172C529C5}"/>
          </ac:spMkLst>
        </pc:spChg>
      </pc:sldChg>
      <pc:sldChg chg="modSp mod">
        <pc:chgData name="Benjamin Peltz" userId="39c3b512-618b-4377-9a0b-8098870c76e3" providerId="ADAL" clId="{DA04BA72-2DE5-56DD-9C7E-A74F6E0B6522}" dt="2025-10-03T21:08:38.833" v="511" actId="2711"/>
        <pc:sldMkLst>
          <pc:docMk/>
          <pc:sldMk cId="1064595796" sldId="1903"/>
        </pc:sldMkLst>
        <pc:spChg chg="mod">
          <ac:chgData name="Benjamin Peltz" userId="39c3b512-618b-4377-9a0b-8098870c76e3" providerId="ADAL" clId="{DA04BA72-2DE5-56DD-9C7E-A74F6E0B6522}" dt="2025-10-03T21:08:38.833" v="511" actId="2711"/>
          <ac:spMkLst>
            <pc:docMk/>
            <pc:sldMk cId="1064595796" sldId="1903"/>
            <ac:spMk id="6" creationId="{76E90D5D-168C-ABE2-A696-AE09382DC6C6}"/>
          </ac:spMkLst>
        </pc:spChg>
        <pc:spChg chg="mod">
          <ac:chgData name="Benjamin Peltz" userId="39c3b512-618b-4377-9a0b-8098870c76e3" providerId="ADAL" clId="{DA04BA72-2DE5-56DD-9C7E-A74F6E0B6522}" dt="2025-10-03T21:08:25.794" v="510" actId="207"/>
          <ac:spMkLst>
            <pc:docMk/>
            <pc:sldMk cId="1064595796" sldId="1903"/>
            <ac:spMk id="7" creationId="{A8ADC4D9-F930-BEAD-93CA-287D86FECB5E}"/>
          </ac:spMkLst>
        </pc:spChg>
      </pc:sldChg>
      <pc:sldChg chg="modSp mod">
        <pc:chgData name="Benjamin Peltz" userId="39c3b512-618b-4377-9a0b-8098870c76e3" providerId="ADAL" clId="{DA04BA72-2DE5-56DD-9C7E-A74F6E0B6522}" dt="2025-10-02T19:09:27.077" v="402" actId="2711"/>
        <pc:sldMkLst>
          <pc:docMk/>
          <pc:sldMk cId="277951994" sldId="1905"/>
        </pc:sldMkLst>
        <pc:spChg chg="mod">
          <ac:chgData name="Benjamin Peltz" userId="39c3b512-618b-4377-9a0b-8098870c76e3" providerId="ADAL" clId="{DA04BA72-2DE5-56DD-9C7E-A74F6E0B6522}" dt="2025-10-02T19:09:27.077" v="402" actId="2711"/>
          <ac:spMkLst>
            <pc:docMk/>
            <pc:sldMk cId="277951994" sldId="1905"/>
            <ac:spMk id="2" creationId="{1F9EEBE2-CEE6-9AA2-FD0B-05CE90F82574}"/>
          </ac:spMkLst>
        </pc:spChg>
      </pc:sldChg>
      <pc:sldChg chg="modSp mod">
        <pc:chgData name="Benjamin Peltz" userId="39c3b512-618b-4377-9a0b-8098870c76e3" providerId="ADAL" clId="{DA04BA72-2DE5-56DD-9C7E-A74F6E0B6522}" dt="2025-10-02T19:01:59.884" v="341" actId="2711"/>
        <pc:sldMkLst>
          <pc:docMk/>
          <pc:sldMk cId="212159632" sldId="1906"/>
        </pc:sldMkLst>
        <pc:graphicFrameChg chg="mod modGraphic">
          <ac:chgData name="Benjamin Peltz" userId="39c3b512-618b-4377-9a0b-8098870c76e3" providerId="ADAL" clId="{DA04BA72-2DE5-56DD-9C7E-A74F6E0B6522}" dt="2025-10-02T19:01:59.884" v="341" actId="2711"/>
          <ac:graphicFrameMkLst>
            <pc:docMk/>
            <pc:sldMk cId="212159632" sldId="1906"/>
            <ac:graphicFrameMk id="4" creationId="{9EB3C622-39FA-3E56-5071-DF7D0F34523A}"/>
          </ac:graphicFrameMkLst>
        </pc:graphicFrameChg>
      </pc:sldChg>
      <pc:sldChg chg="modSp mod">
        <pc:chgData name="Benjamin Peltz" userId="39c3b512-618b-4377-9a0b-8098870c76e3" providerId="ADAL" clId="{DA04BA72-2DE5-56DD-9C7E-A74F6E0B6522}" dt="2025-10-02T19:21:34.750" v="433" actId="2711"/>
        <pc:sldMkLst>
          <pc:docMk/>
          <pc:sldMk cId="2230071993" sldId="1907"/>
        </pc:sldMkLst>
        <pc:spChg chg="mod">
          <ac:chgData name="Benjamin Peltz" userId="39c3b512-618b-4377-9a0b-8098870c76e3" providerId="ADAL" clId="{DA04BA72-2DE5-56DD-9C7E-A74F6E0B6522}" dt="2025-10-02T19:21:34.750" v="433" actId="2711"/>
          <ac:spMkLst>
            <pc:docMk/>
            <pc:sldMk cId="2230071993" sldId="1907"/>
            <ac:spMk id="2" creationId="{B14C81DF-AF65-6103-FACA-774264B68608}"/>
          </ac:spMkLst>
        </pc:spChg>
      </pc:sldChg>
      <pc:sldChg chg="modSp mod">
        <pc:chgData name="Benjamin Peltz" userId="39c3b512-618b-4377-9a0b-8098870c76e3" providerId="ADAL" clId="{DA04BA72-2DE5-56DD-9C7E-A74F6E0B6522}" dt="2025-10-02T19:02:18.978" v="342" actId="2711"/>
        <pc:sldMkLst>
          <pc:docMk/>
          <pc:sldMk cId="2770631669" sldId="1909"/>
        </pc:sldMkLst>
      </pc:sldChg>
      <pc:sldChg chg="modSp mod">
        <pc:chgData name="Benjamin Peltz" userId="39c3b512-618b-4377-9a0b-8098870c76e3" providerId="ADAL" clId="{DA04BA72-2DE5-56DD-9C7E-A74F6E0B6522}" dt="2025-10-02T19:08:53.794" v="401" actId="2711"/>
        <pc:sldMkLst>
          <pc:docMk/>
          <pc:sldMk cId="2623440081" sldId="1914"/>
        </pc:sldMkLst>
        <pc:spChg chg="mod">
          <ac:chgData name="Benjamin Peltz" userId="39c3b512-618b-4377-9a0b-8098870c76e3" providerId="ADAL" clId="{DA04BA72-2DE5-56DD-9C7E-A74F6E0B6522}" dt="2025-10-02T19:08:53.794" v="401" actId="2711"/>
          <ac:spMkLst>
            <pc:docMk/>
            <pc:sldMk cId="2623440081" sldId="1914"/>
            <ac:spMk id="2" creationId="{367691A4-D7D2-8793-7AEA-47F5805A298E}"/>
          </ac:spMkLst>
        </pc:spChg>
      </pc:sldChg>
      <pc:sldChg chg="modSp mod">
        <pc:chgData name="Benjamin Peltz" userId="39c3b512-618b-4377-9a0b-8098870c76e3" providerId="ADAL" clId="{DA04BA72-2DE5-56DD-9C7E-A74F6E0B6522}" dt="2025-10-03T18:55:33.967" v="480" actId="20577"/>
        <pc:sldMkLst>
          <pc:docMk/>
          <pc:sldMk cId="1906424323" sldId="1916"/>
        </pc:sldMkLst>
        <pc:spChg chg="mod">
          <ac:chgData name="Benjamin Peltz" userId="39c3b512-618b-4377-9a0b-8098870c76e3" providerId="ADAL" clId="{DA04BA72-2DE5-56DD-9C7E-A74F6E0B6522}" dt="2025-10-03T18:43:58.731" v="469" actId="2711"/>
          <ac:spMkLst>
            <pc:docMk/>
            <pc:sldMk cId="1906424323" sldId="1916"/>
            <ac:spMk id="2" creationId="{AE0C45B9-D24F-3C63-3498-32D94E4CD9FB}"/>
          </ac:spMkLst>
        </pc:spChg>
        <pc:spChg chg="mod">
          <ac:chgData name="Benjamin Peltz" userId="39c3b512-618b-4377-9a0b-8098870c76e3" providerId="ADAL" clId="{DA04BA72-2DE5-56DD-9C7E-A74F6E0B6522}" dt="2025-10-03T18:55:33.967" v="480" actId="20577"/>
          <ac:spMkLst>
            <pc:docMk/>
            <pc:sldMk cId="1906424323" sldId="1916"/>
            <ac:spMk id="4" creationId="{814BA027-5F89-EDA4-C55D-CD53125DD5DD}"/>
          </ac:spMkLst>
        </pc:spChg>
      </pc:sldChg>
    </pc:docChg>
  </pc:docChgLst>
</pc:chgInfo>
</file>

<file path=ppt/comments/modernComment_773_84EC32B9.xml><?xml version="1.0" encoding="utf-8"?>
<p188:cmLst xmlns:a="http://schemas.openxmlformats.org/drawingml/2006/main" xmlns:r="http://schemas.openxmlformats.org/officeDocument/2006/relationships" xmlns:p188="http://schemas.microsoft.com/office/powerpoint/2018/8/main">
  <p188:cm id="{68283591-81D7-436C-8880-341730EE8AAC}" authorId="{1C45218A-CDE6-BF32-BC62-01EA8DE23C26}" created="2025-10-02T17:48:04.503">
    <pc:sldMkLst xmlns:pc="http://schemas.microsoft.com/office/powerpoint/2013/main/command">
      <pc:docMk/>
      <pc:sldMk cId="2230071993" sldId="1907"/>
    </pc:sldMkLst>
    <p188:txBody>
      <a:bodyPr/>
      <a:lstStyle/>
      <a:p>
        <a:r>
          <a:rPr lang="en-US"/>
          <a:t>Can you put in a 1-3 slide version of the what is CSEi deck</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AF4C09-EB91-4E2E-8BDC-105F8EBA4D3E}" type="datetimeFigureOut">
              <a:rPr lang="en-US" smtClean="0"/>
              <a:t>10/4/2025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77C5A9-9588-4561-A8D0-39ABDE3C09AA}" type="slidenum">
              <a:rPr lang="en-US" smtClean="0"/>
              <a:t>‹#›</a:t>
            </a:fld>
            <a:endParaRPr lang="en-US"/>
          </a:p>
        </p:txBody>
      </p:sp>
    </p:spTree>
    <p:extLst>
      <p:ext uri="{BB962C8B-B14F-4D97-AF65-F5344CB8AC3E}">
        <p14:creationId xmlns:p14="http://schemas.microsoft.com/office/powerpoint/2010/main" val="155319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theconversation.com/bangladesh-has-saved-thousands-of-lives-from-a-devastating-cyclone-heres-how-139903"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https://www.ipcc.ch/report/ar5/wg1/summary-for-policymakers/figspm-10/</a:t>
            </a:r>
          </a:p>
          <a:p>
            <a:endParaRPr lang="en-US" dirty="0"/>
          </a:p>
          <a:p>
            <a:endParaRPr lang="en-US" dirty="0"/>
          </a:p>
        </p:txBody>
      </p:sp>
      <p:sp>
        <p:nvSpPr>
          <p:cNvPr id="4" name="Slide Number Placeholder 3"/>
          <p:cNvSpPr>
            <a:spLocks noGrp="1"/>
          </p:cNvSpPr>
          <p:nvPr>
            <p:ph type="sldNum" sz="quarter" idx="5"/>
          </p:nvPr>
        </p:nvSpPr>
        <p:spPr/>
        <p:txBody>
          <a:bodyPr/>
          <a:lstStyle/>
          <a:p>
            <a:fld id="{1577C5A9-9588-4561-A8D0-39ABDE3C09AA}" type="slidenum">
              <a:rPr lang="en-US" smtClean="0"/>
              <a:t>6</a:t>
            </a:fld>
            <a:endParaRPr lang="en-US"/>
          </a:p>
        </p:txBody>
      </p:sp>
    </p:spTree>
    <p:extLst>
      <p:ext uri="{BB962C8B-B14F-4D97-AF65-F5344CB8AC3E}">
        <p14:creationId xmlns:p14="http://schemas.microsoft.com/office/powerpoint/2010/main" val="1499240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77C5A9-9588-4561-A8D0-39ABDE3C09AA}" type="slidenum">
              <a:rPr lang="en-US" smtClean="0"/>
              <a:t>7</a:t>
            </a:fld>
            <a:endParaRPr lang="en-US"/>
          </a:p>
        </p:txBody>
      </p:sp>
    </p:spTree>
    <p:extLst>
      <p:ext uri="{BB962C8B-B14F-4D97-AF65-F5344CB8AC3E}">
        <p14:creationId xmlns:p14="http://schemas.microsoft.com/office/powerpoint/2010/main" val="2497508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Helvetica" pitchFamily="2" charset="0"/>
              </a:rPr>
              <a:t>In the long run its utterly different because the CO2 is still in the air </a:t>
            </a:r>
            <a:r>
              <a:rPr lang="en-US" sz="1200" dirty="0">
                <a:latin typeface="Helvetica" pitchFamily="2" charset="0"/>
                <a:sym typeface="Wingdings" panose="05000000000000000000" pitchFamily="2" charset="2"/>
              </a:rPr>
              <a:t> long run risk of climate change + the bio- and geo- chemical impacts of CO</a:t>
            </a:r>
            <a:r>
              <a:rPr lang="en-US" sz="1200" baseline="-25000" dirty="0">
                <a:latin typeface="Helvetica" pitchFamily="2" charset="0"/>
                <a:sym typeface="Wingdings" panose="05000000000000000000" pitchFamily="2" charset="2"/>
              </a:rPr>
              <a:t>2</a:t>
            </a:r>
            <a:r>
              <a:rPr lang="en-US" sz="1200" dirty="0">
                <a:latin typeface="Helvetica" pitchFamily="2" charset="0"/>
                <a:sym typeface="Wingdings" panose="05000000000000000000" pitchFamily="2" charset="2"/>
              </a:rPr>
              <a:t>.</a:t>
            </a:r>
            <a:endParaRPr lang="en-US" sz="1200" dirty="0">
              <a:latin typeface="Helvetica" pitchFamily="2" charset="0"/>
            </a:endParaRPr>
          </a:p>
          <a:p>
            <a:endParaRPr lang="en-US" dirty="0"/>
          </a:p>
        </p:txBody>
      </p:sp>
      <p:sp>
        <p:nvSpPr>
          <p:cNvPr id="4" name="Slide Number Placeholder 3"/>
          <p:cNvSpPr>
            <a:spLocks noGrp="1"/>
          </p:cNvSpPr>
          <p:nvPr>
            <p:ph type="sldNum" sz="quarter" idx="5"/>
          </p:nvPr>
        </p:nvSpPr>
        <p:spPr/>
        <p:txBody>
          <a:bodyPr/>
          <a:lstStyle/>
          <a:p>
            <a:fld id="{1577C5A9-9588-4561-A8D0-39ABDE3C09AA}" type="slidenum">
              <a:rPr lang="en-US" smtClean="0"/>
              <a:t>10</a:t>
            </a:fld>
            <a:endParaRPr lang="en-US"/>
          </a:p>
        </p:txBody>
      </p:sp>
    </p:spTree>
    <p:extLst>
      <p:ext uri="{BB962C8B-B14F-4D97-AF65-F5344CB8AC3E}">
        <p14:creationId xmlns:p14="http://schemas.microsoft.com/office/powerpoint/2010/main" val="2708856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E0BA9-4206-290F-3F21-A3E2CA4D97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0752A9-49BF-FC67-F61F-A082CB11BC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1D6C4F-DB6F-5673-41FC-139F4D41BE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Helvetica" pitchFamily="2" charset="0"/>
              </a:rPr>
              <a:t>In the long run its utterly different because the CO2 is still in the air </a:t>
            </a:r>
            <a:r>
              <a:rPr lang="en-US" sz="1200" dirty="0">
                <a:latin typeface="Helvetica" pitchFamily="2" charset="0"/>
                <a:sym typeface="Wingdings" panose="05000000000000000000" pitchFamily="2" charset="2"/>
              </a:rPr>
              <a:t> long run risk of climate change + the bio- and geo- chemical impacts of CO</a:t>
            </a:r>
            <a:r>
              <a:rPr lang="en-US" sz="1200" baseline="-25000" dirty="0">
                <a:latin typeface="Helvetica" pitchFamily="2" charset="0"/>
                <a:sym typeface="Wingdings" panose="05000000000000000000" pitchFamily="2" charset="2"/>
              </a:rPr>
              <a:t>2</a:t>
            </a:r>
            <a:r>
              <a:rPr lang="en-US" sz="1200" dirty="0">
                <a:latin typeface="Helvetica" pitchFamily="2" charset="0"/>
                <a:sym typeface="Wingdings" panose="05000000000000000000" pitchFamily="2" charset="2"/>
              </a:rPr>
              <a:t>.</a:t>
            </a:r>
            <a:endParaRPr lang="en-US" sz="1200" dirty="0">
              <a:latin typeface="Helvetica" pitchFamily="2" charset="0"/>
            </a:endParaRPr>
          </a:p>
          <a:p>
            <a:endParaRPr lang="en-US" dirty="0"/>
          </a:p>
        </p:txBody>
      </p:sp>
      <p:sp>
        <p:nvSpPr>
          <p:cNvPr id="4" name="Slide Number Placeholder 3">
            <a:extLst>
              <a:ext uri="{FF2B5EF4-FFF2-40B4-BE49-F238E27FC236}">
                <a16:creationId xmlns:a16="http://schemas.microsoft.com/office/drawing/2014/main" id="{E7D00F48-5A94-92B7-4E48-9212617818AB}"/>
              </a:ext>
            </a:extLst>
          </p:cNvPr>
          <p:cNvSpPr>
            <a:spLocks noGrp="1"/>
          </p:cNvSpPr>
          <p:nvPr>
            <p:ph type="sldNum" sz="quarter" idx="5"/>
          </p:nvPr>
        </p:nvSpPr>
        <p:spPr/>
        <p:txBody>
          <a:bodyPr/>
          <a:lstStyle/>
          <a:p>
            <a:fld id="{1577C5A9-9588-4561-A8D0-39ABDE3C09AA}" type="slidenum">
              <a:rPr lang="en-US" smtClean="0"/>
              <a:t>11</a:t>
            </a:fld>
            <a:endParaRPr lang="en-US"/>
          </a:p>
        </p:txBody>
      </p:sp>
    </p:spTree>
    <p:extLst>
      <p:ext uri="{BB962C8B-B14F-4D97-AF65-F5344CB8AC3E}">
        <p14:creationId xmlns:p14="http://schemas.microsoft.com/office/powerpoint/2010/main" val="4143838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of hands. Will emissions be higher in 2030 than they are today???</a:t>
            </a:r>
          </a:p>
          <a:p>
            <a:endParaRPr lang="en-US" dirty="0"/>
          </a:p>
        </p:txBody>
      </p:sp>
      <p:sp>
        <p:nvSpPr>
          <p:cNvPr id="4" name="Slide Number Placeholder 3"/>
          <p:cNvSpPr>
            <a:spLocks noGrp="1"/>
          </p:cNvSpPr>
          <p:nvPr>
            <p:ph type="sldNum" sz="quarter" idx="5"/>
          </p:nvPr>
        </p:nvSpPr>
        <p:spPr/>
        <p:txBody>
          <a:bodyPr/>
          <a:lstStyle/>
          <a:p>
            <a:fld id="{1577C5A9-9588-4561-A8D0-39ABDE3C09AA}" type="slidenum">
              <a:rPr lang="en-US" smtClean="0"/>
              <a:t>13</a:t>
            </a:fld>
            <a:endParaRPr lang="en-US"/>
          </a:p>
        </p:txBody>
      </p:sp>
    </p:spTree>
    <p:extLst>
      <p:ext uri="{BB962C8B-B14F-4D97-AF65-F5344CB8AC3E}">
        <p14:creationId xmlns:p14="http://schemas.microsoft.com/office/powerpoint/2010/main" val="598305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 data </a:t>
            </a:r>
            <a:r>
              <a:rPr lang="en-US" sz="1200" b="0" i="0" kern="1200" err="1">
                <a:solidFill>
                  <a:schemeClr val="tx1"/>
                </a:solidFill>
                <a:effectLst/>
                <a:latin typeface="+mn-lt"/>
                <a:ea typeface="+mn-ea"/>
                <a:cs typeface="+mn-cs"/>
              </a:rPr>
              <a:t>centres</a:t>
            </a:r>
            <a:r>
              <a:rPr lang="en-US" sz="1200" b="0" i="0" kern="1200">
                <a:solidFill>
                  <a:schemeClr val="tx1"/>
                </a:solidFill>
                <a:effectLst/>
                <a:latin typeface="+mn-lt"/>
                <a:ea typeface="+mn-ea"/>
                <a:cs typeface="+mn-cs"/>
              </a:rPr>
              <a:t> are currently responsible for just over 1% of global electricity demand and 0.5% of CO2 emissions, according to IEA data.</a:t>
            </a:r>
          </a:p>
          <a:p>
            <a:r>
              <a:rPr lang="en-US"/>
              <a:t>https://www.carbonbrief.org/ai-five-charts-that-put-data-centre-energy-use-and-emissions-into-context/</a:t>
            </a:r>
          </a:p>
        </p:txBody>
      </p:sp>
      <p:sp>
        <p:nvSpPr>
          <p:cNvPr id="4" name="Slide Number Placeholder 3"/>
          <p:cNvSpPr>
            <a:spLocks noGrp="1"/>
          </p:cNvSpPr>
          <p:nvPr>
            <p:ph type="sldNum" sz="quarter" idx="5"/>
          </p:nvPr>
        </p:nvSpPr>
        <p:spPr/>
        <p:txBody>
          <a:bodyPr/>
          <a:lstStyle/>
          <a:p>
            <a:fld id="{1577C5A9-9588-4561-A8D0-39ABDE3C09AA}" type="slidenum">
              <a:rPr lang="en-US" smtClean="0"/>
              <a:t>15</a:t>
            </a:fld>
            <a:endParaRPr lang="en-US"/>
          </a:p>
        </p:txBody>
      </p:sp>
    </p:spTree>
    <p:extLst>
      <p:ext uri="{BB962C8B-B14F-4D97-AF65-F5344CB8AC3E}">
        <p14:creationId xmlns:p14="http://schemas.microsoft.com/office/powerpoint/2010/main" val="3282848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https://www.rystadenergy.com/news/fossil-fuel-emissions-to-peak-within-two-years-as-global-decarbonization-picks-up</a:t>
            </a:r>
          </a:p>
        </p:txBody>
      </p:sp>
      <p:sp>
        <p:nvSpPr>
          <p:cNvPr id="4" name="Slide Number Placeholder 3"/>
          <p:cNvSpPr>
            <a:spLocks noGrp="1"/>
          </p:cNvSpPr>
          <p:nvPr>
            <p:ph type="sldNum" sz="quarter" idx="5"/>
          </p:nvPr>
        </p:nvSpPr>
        <p:spPr/>
        <p:txBody>
          <a:bodyPr/>
          <a:lstStyle/>
          <a:p>
            <a:fld id="{1577C5A9-9588-4561-A8D0-39ABDE3C09AA}" type="slidenum">
              <a:rPr lang="en-US" smtClean="0"/>
              <a:t>16</a:t>
            </a:fld>
            <a:endParaRPr lang="en-US"/>
          </a:p>
        </p:txBody>
      </p:sp>
    </p:spTree>
    <p:extLst>
      <p:ext uri="{BB962C8B-B14F-4D97-AF65-F5344CB8AC3E}">
        <p14:creationId xmlns:p14="http://schemas.microsoft.com/office/powerpoint/2010/main" val="1746049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https://www.rystadenergy.com/news/fossil-fuel-emissions-to-peak-within-two-years-as-global-decarbonization-picks-up</a:t>
            </a:r>
          </a:p>
        </p:txBody>
      </p:sp>
      <p:sp>
        <p:nvSpPr>
          <p:cNvPr id="4" name="Slide Number Placeholder 3"/>
          <p:cNvSpPr>
            <a:spLocks noGrp="1"/>
          </p:cNvSpPr>
          <p:nvPr>
            <p:ph type="sldNum" sz="quarter" idx="5"/>
          </p:nvPr>
        </p:nvSpPr>
        <p:spPr/>
        <p:txBody>
          <a:bodyPr/>
          <a:lstStyle/>
          <a:p>
            <a:fld id="{1577C5A9-9588-4561-A8D0-39ABDE3C09AA}" type="slidenum">
              <a:rPr lang="en-US" smtClean="0"/>
              <a:t>18</a:t>
            </a:fld>
            <a:endParaRPr lang="en-US"/>
          </a:p>
        </p:txBody>
      </p:sp>
    </p:spTree>
    <p:extLst>
      <p:ext uri="{BB962C8B-B14F-4D97-AF65-F5344CB8AC3E}">
        <p14:creationId xmlns:p14="http://schemas.microsoft.com/office/powerpoint/2010/main" val="2265038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killed roughly half a million people when it made landfall in the Ganges River delta on the 12th of November 1970 making it was the worst natural disaster since the Chinese floods of 1931. Natural disasters can shake governments: poor management of relief operations by Pakistan triggered a war which led to the formation of Bangladesh in 1971.</a:t>
            </a:r>
          </a:p>
          <a:p>
            <a:r>
              <a:rPr lang="en-US" sz="1200" kern="1200" dirty="0">
                <a:solidFill>
                  <a:schemeClr val="tx1"/>
                </a:solidFill>
                <a:effectLst/>
                <a:latin typeface="+mn-lt"/>
                <a:ea typeface="+mn-ea"/>
                <a:cs typeface="+mn-cs"/>
              </a:rPr>
              <a:t>Amphan, the strongest cyclone to hit Bangladesh this century struck the same area in May 2020. It’s lodged in my mind, because it hit just four months after I visited costal Bangladesh where I was talking with local farmers and policy makers about storms, climate, and adaptation. </a:t>
            </a:r>
          </a:p>
          <a:p>
            <a:r>
              <a:rPr lang="en-US" sz="1200" kern="1200" dirty="0">
                <a:solidFill>
                  <a:schemeClr val="tx1"/>
                </a:solidFill>
                <a:effectLst/>
                <a:latin typeface="+mn-lt"/>
                <a:ea typeface="+mn-ea"/>
                <a:cs typeface="+mn-cs"/>
              </a:rPr>
              <a:t>Amphan was no pussy cat, it had higher winds that Bhola although a somewhat smaller storm surge, yet it killed “only” about a hundred people. Accounting for the change in population at risk, Amphan was about ten thousand times less deadly than Bhola. Why? Bangladesh now as over twelve thousand cyclone shelters along with a network of phone based early warning. This is an example of climate adaptation, defined as deliberate adjustments to prevent human suffering made in response to actual or expected climate stimuli.</a:t>
            </a:r>
          </a:p>
          <a:p>
            <a:r>
              <a:rPr lang="en-US" sz="1200" u="sng" kern="1200" dirty="0">
                <a:solidFill>
                  <a:schemeClr val="tx1"/>
                </a:solidFill>
                <a:effectLst/>
                <a:latin typeface="+mn-lt"/>
                <a:ea typeface="+mn-ea"/>
                <a:cs typeface="+mn-cs"/>
                <a:hlinkClick r:id="rId3"/>
              </a:rPr>
              <a:t>https://theconversation.com/bangladesh-has-saved-thousands-of-lives-from-a-devastating-cyclone-heres-how-139903</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1577C5A9-9588-4561-A8D0-39ABDE3C09AA}" type="slidenum">
              <a:rPr lang="en-US" smtClean="0"/>
              <a:t>20</a:t>
            </a:fld>
            <a:endParaRPr lang="en-US"/>
          </a:p>
        </p:txBody>
      </p:sp>
    </p:spTree>
    <p:extLst>
      <p:ext uri="{BB962C8B-B14F-4D97-AF65-F5344CB8AC3E}">
        <p14:creationId xmlns:p14="http://schemas.microsoft.com/office/powerpoint/2010/main" val="210913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has many sub types, much complexity but more-or-less every physical thing that humans can to do to reduce climate risk fits into one, and only one of these. </a:t>
            </a:r>
          </a:p>
          <a:p>
            <a:endParaRPr lang="en-US" dirty="0"/>
          </a:p>
          <a:p>
            <a:r>
              <a:rPr lang="en-US" dirty="0"/>
              <a:t>And, collapsing any two of these into one, removes an essential part of the problem. </a:t>
            </a:r>
          </a:p>
        </p:txBody>
      </p:sp>
      <p:sp>
        <p:nvSpPr>
          <p:cNvPr id="4" name="Slide Number Placeholder 3"/>
          <p:cNvSpPr>
            <a:spLocks noGrp="1"/>
          </p:cNvSpPr>
          <p:nvPr>
            <p:ph type="sldNum" sz="quarter" idx="5"/>
          </p:nvPr>
        </p:nvSpPr>
        <p:spPr/>
        <p:txBody>
          <a:bodyPr/>
          <a:lstStyle/>
          <a:p>
            <a:fld id="{1577C5A9-9588-4561-A8D0-39ABDE3C09AA}" type="slidenum">
              <a:rPr lang="en-US" smtClean="0"/>
              <a:t>21</a:t>
            </a:fld>
            <a:endParaRPr lang="en-US"/>
          </a:p>
        </p:txBody>
      </p:sp>
    </p:spTree>
    <p:extLst>
      <p:ext uri="{BB962C8B-B14F-4D97-AF65-F5344CB8AC3E}">
        <p14:creationId xmlns:p14="http://schemas.microsoft.com/office/powerpoint/2010/main" val="4011660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Managing nature…</a:t>
            </a:r>
          </a:p>
        </p:txBody>
      </p:sp>
      <p:sp>
        <p:nvSpPr>
          <p:cNvPr id="4" name="Slide Number Placeholder 3"/>
          <p:cNvSpPr>
            <a:spLocks noGrp="1"/>
          </p:cNvSpPr>
          <p:nvPr>
            <p:ph type="sldNum" sz="quarter" idx="5"/>
          </p:nvPr>
        </p:nvSpPr>
        <p:spPr/>
        <p:txBody>
          <a:bodyPr/>
          <a:lstStyle/>
          <a:p>
            <a:fld id="{1577C5A9-9588-4561-A8D0-39ABDE3C09AA}" type="slidenum">
              <a:rPr lang="en-US" smtClean="0"/>
              <a:t>22</a:t>
            </a:fld>
            <a:endParaRPr lang="en-US"/>
          </a:p>
        </p:txBody>
      </p:sp>
    </p:spTree>
    <p:extLst>
      <p:ext uri="{BB962C8B-B14F-4D97-AF65-F5344CB8AC3E}">
        <p14:creationId xmlns:p14="http://schemas.microsoft.com/office/powerpoint/2010/main" val="3777340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9.png"/><Relationship Id="rId7"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9.png"/><Relationship Id="rId7"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799A-9656-ED23-81AB-5C4B7E8A72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3FB57C-0607-4EDF-21A8-9F06149E0E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A0AB85-4363-938A-F4B2-A5AF94989188}"/>
              </a:ext>
            </a:extLst>
          </p:cNvPr>
          <p:cNvSpPr>
            <a:spLocks noGrp="1"/>
          </p:cNvSpPr>
          <p:nvPr>
            <p:ph type="dt" sz="half" idx="10"/>
          </p:nvPr>
        </p:nvSpPr>
        <p:spPr/>
        <p:txBody>
          <a:bodyPr/>
          <a:lstStyle/>
          <a:p>
            <a:fld id="{032A1905-AC1F-4707-8E94-F7174B1F09CF}" type="datetimeFigureOut">
              <a:rPr lang="en-US" smtClean="0"/>
              <a:t>10/4/2025</a:t>
            </a:fld>
            <a:endParaRPr lang="en-US"/>
          </a:p>
        </p:txBody>
      </p:sp>
      <p:sp>
        <p:nvSpPr>
          <p:cNvPr id="5" name="Footer Placeholder 4">
            <a:extLst>
              <a:ext uri="{FF2B5EF4-FFF2-40B4-BE49-F238E27FC236}">
                <a16:creationId xmlns:a16="http://schemas.microsoft.com/office/drawing/2014/main" id="{A9374DF4-68E7-830D-D2DD-0D3D9347B1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98C7C4-A3AB-6B60-E394-44C660A245B6}"/>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3949774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8A3B7-16AD-7AF0-439D-491A8030F5C7}"/>
              </a:ext>
            </a:extLst>
          </p:cNvPr>
          <p:cNvSpPr>
            <a:spLocks noGrp="1"/>
          </p:cNvSpPr>
          <p:nvPr>
            <p:ph type="title"/>
          </p:nvPr>
        </p:nvSpPr>
        <p:spPr>
          <a:xfrm>
            <a:off x="838200" y="18296"/>
            <a:ext cx="10515600" cy="825172"/>
          </a:xfrm>
        </p:spPr>
        <p:txBody>
          <a:bodyPr>
            <a:normAutofit/>
          </a:bodyPr>
          <a:lstStyle>
            <a:lvl1pPr>
              <a:defRPr sz="2800">
                <a:solidFill>
                  <a:srgbClr val="00B0F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0576013-9074-3D2B-6C6C-6F3DAD12474D}"/>
              </a:ext>
            </a:extLst>
          </p:cNvPr>
          <p:cNvSpPr>
            <a:spLocks noGrp="1"/>
          </p:cNvSpPr>
          <p:nvPr>
            <p:ph idx="1"/>
          </p:nvPr>
        </p:nvSpPr>
        <p:spPr>
          <a:xfrm>
            <a:off x="838200" y="1230479"/>
            <a:ext cx="10515600" cy="4351338"/>
          </a:xfrm>
        </p:spPr>
        <p:txBody>
          <a:bodyPr/>
          <a:lstStyle>
            <a:lvl1pPr marL="0" indent="0">
              <a:buNone/>
              <a:defRPr sz="2000"/>
            </a:lvl1pPr>
            <a:lvl2pPr>
              <a:defRPr sz="20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6073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275A1-5530-B569-F696-ECD1DDB259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96BB7B0-A3C4-4901-6EF8-028DD8E852D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B99B08-4471-0108-EA1A-76AB5DC79636}"/>
              </a:ext>
            </a:extLst>
          </p:cNvPr>
          <p:cNvSpPr>
            <a:spLocks noGrp="1"/>
          </p:cNvSpPr>
          <p:nvPr>
            <p:ph type="dt" sz="half" idx="10"/>
          </p:nvPr>
        </p:nvSpPr>
        <p:spPr/>
        <p:txBody>
          <a:bodyPr/>
          <a:lstStyle/>
          <a:p>
            <a:fld id="{032A1905-AC1F-4707-8E94-F7174B1F09CF}" type="datetimeFigureOut">
              <a:rPr lang="en-US" smtClean="0"/>
              <a:t>10/4/2025</a:t>
            </a:fld>
            <a:endParaRPr lang="en-US"/>
          </a:p>
        </p:txBody>
      </p:sp>
      <p:sp>
        <p:nvSpPr>
          <p:cNvPr id="5" name="Footer Placeholder 4">
            <a:extLst>
              <a:ext uri="{FF2B5EF4-FFF2-40B4-BE49-F238E27FC236}">
                <a16:creationId xmlns:a16="http://schemas.microsoft.com/office/drawing/2014/main" id="{C3E03DF7-B747-4204-BEFE-B40FAE68B8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8F3BBA-C698-5432-C7DE-CF6E49CEDFAB}"/>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317759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4AB9F-7CAE-632B-E5F9-E39AC2C15C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F0DAAF-9A11-9288-9D10-ED397D3F1C68}"/>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AEEFBFA-C860-3D6E-7D70-106C694CBD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4AB465-1AB5-24D1-2343-094F4C3C222A}"/>
              </a:ext>
            </a:extLst>
          </p:cNvPr>
          <p:cNvSpPr>
            <a:spLocks noGrp="1"/>
          </p:cNvSpPr>
          <p:nvPr>
            <p:ph type="dt" sz="half" idx="10"/>
          </p:nvPr>
        </p:nvSpPr>
        <p:spPr/>
        <p:txBody>
          <a:bodyPr/>
          <a:lstStyle/>
          <a:p>
            <a:fld id="{032A1905-AC1F-4707-8E94-F7174B1F09CF}" type="datetimeFigureOut">
              <a:rPr lang="en-US" smtClean="0"/>
              <a:t>10/4/2025</a:t>
            </a:fld>
            <a:endParaRPr lang="en-US"/>
          </a:p>
        </p:txBody>
      </p:sp>
      <p:sp>
        <p:nvSpPr>
          <p:cNvPr id="6" name="Footer Placeholder 5">
            <a:extLst>
              <a:ext uri="{FF2B5EF4-FFF2-40B4-BE49-F238E27FC236}">
                <a16:creationId xmlns:a16="http://schemas.microsoft.com/office/drawing/2014/main" id="{D2D19C35-1DC7-71D7-5684-E361807D25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280EF1-C51A-51D7-F4C0-83E9F3767F64}"/>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1503624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40369-B238-E7D2-46DB-244B06294E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BD395E-AFBB-12B2-5A59-86F119BBDE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3D4E34-7009-E4D5-D085-5E7890332E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D162C0-5B30-99CD-C64F-A87746DB33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63659E-1CE8-9F3B-D995-25E4F74CA7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53AC6F-70BC-C16D-C3F2-1A6F3B79C51D}"/>
              </a:ext>
            </a:extLst>
          </p:cNvPr>
          <p:cNvSpPr>
            <a:spLocks noGrp="1"/>
          </p:cNvSpPr>
          <p:nvPr>
            <p:ph type="dt" sz="half" idx="10"/>
          </p:nvPr>
        </p:nvSpPr>
        <p:spPr/>
        <p:txBody>
          <a:bodyPr/>
          <a:lstStyle/>
          <a:p>
            <a:fld id="{032A1905-AC1F-4707-8E94-F7174B1F09CF}" type="datetimeFigureOut">
              <a:rPr lang="en-US" smtClean="0"/>
              <a:t>10/4/2025</a:t>
            </a:fld>
            <a:endParaRPr lang="en-US"/>
          </a:p>
        </p:txBody>
      </p:sp>
      <p:sp>
        <p:nvSpPr>
          <p:cNvPr id="8" name="Footer Placeholder 7">
            <a:extLst>
              <a:ext uri="{FF2B5EF4-FFF2-40B4-BE49-F238E27FC236}">
                <a16:creationId xmlns:a16="http://schemas.microsoft.com/office/drawing/2014/main" id="{B6D93CAF-01C3-0E7B-8F28-9F00A967A2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F3FBF3-845C-C93C-5D42-C96EEAFE2BC8}"/>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2583229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7817-9406-3DA4-6B64-80858C9C6B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EAF43A-39BF-6F5A-18E3-275830518D04}"/>
              </a:ext>
            </a:extLst>
          </p:cNvPr>
          <p:cNvSpPr>
            <a:spLocks noGrp="1"/>
          </p:cNvSpPr>
          <p:nvPr>
            <p:ph type="dt" sz="half" idx="10"/>
          </p:nvPr>
        </p:nvSpPr>
        <p:spPr/>
        <p:txBody>
          <a:bodyPr/>
          <a:lstStyle/>
          <a:p>
            <a:fld id="{032A1905-AC1F-4707-8E94-F7174B1F09CF}" type="datetimeFigureOut">
              <a:rPr lang="en-US" smtClean="0"/>
              <a:t>10/4/2025</a:t>
            </a:fld>
            <a:endParaRPr lang="en-US"/>
          </a:p>
        </p:txBody>
      </p:sp>
      <p:sp>
        <p:nvSpPr>
          <p:cNvPr id="4" name="Footer Placeholder 3">
            <a:extLst>
              <a:ext uri="{FF2B5EF4-FFF2-40B4-BE49-F238E27FC236}">
                <a16:creationId xmlns:a16="http://schemas.microsoft.com/office/drawing/2014/main" id="{75C847A2-415F-6A9F-BB23-7FBB2CD797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A61DD9C-0546-9BDF-3067-8158BDC3B979}"/>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360776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5F41FF-4B3D-4F9F-0E3A-91CF1AE168DC}"/>
              </a:ext>
            </a:extLst>
          </p:cNvPr>
          <p:cNvSpPr>
            <a:spLocks noGrp="1"/>
          </p:cNvSpPr>
          <p:nvPr>
            <p:ph type="dt" sz="half" idx="10"/>
          </p:nvPr>
        </p:nvSpPr>
        <p:spPr/>
        <p:txBody>
          <a:bodyPr/>
          <a:lstStyle/>
          <a:p>
            <a:fld id="{032A1905-AC1F-4707-8E94-F7174B1F09CF}" type="datetimeFigureOut">
              <a:rPr lang="en-US" smtClean="0"/>
              <a:t>10/4/2025</a:t>
            </a:fld>
            <a:endParaRPr lang="en-US"/>
          </a:p>
        </p:txBody>
      </p:sp>
      <p:sp>
        <p:nvSpPr>
          <p:cNvPr id="3" name="Footer Placeholder 2">
            <a:extLst>
              <a:ext uri="{FF2B5EF4-FFF2-40B4-BE49-F238E27FC236}">
                <a16:creationId xmlns:a16="http://schemas.microsoft.com/office/drawing/2014/main" id="{D927706D-2201-3A67-FE51-2520C07BB5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1A9859-7672-BC68-70BB-7F63B5BB4472}"/>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3821860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5AAA-FE93-AE5D-A3C2-10C02D764C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14F16D-3E10-4697-BAA4-2610585E25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84C711-5739-8749-F38C-F439959FF6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E9F272-F7FE-5742-7553-574A7E283908}"/>
              </a:ext>
            </a:extLst>
          </p:cNvPr>
          <p:cNvSpPr>
            <a:spLocks noGrp="1"/>
          </p:cNvSpPr>
          <p:nvPr>
            <p:ph type="dt" sz="half" idx="10"/>
          </p:nvPr>
        </p:nvSpPr>
        <p:spPr/>
        <p:txBody>
          <a:bodyPr/>
          <a:lstStyle/>
          <a:p>
            <a:fld id="{032A1905-AC1F-4707-8E94-F7174B1F09CF}" type="datetimeFigureOut">
              <a:rPr lang="en-US" smtClean="0"/>
              <a:t>10/4/2025</a:t>
            </a:fld>
            <a:endParaRPr lang="en-US"/>
          </a:p>
        </p:txBody>
      </p:sp>
      <p:sp>
        <p:nvSpPr>
          <p:cNvPr id="6" name="Footer Placeholder 5">
            <a:extLst>
              <a:ext uri="{FF2B5EF4-FFF2-40B4-BE49-F238E27FC236}">
                <a16:creationId xmlns:a16="http://schemas.microsoft.com/office/drawing/2014/main" id="{8AC6B6F6-736D-DC12-5C7C-13CDA69483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CBE2A6-13A8-91FF-5CD4-61DA9824D4B1}"/>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997009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82728-F294-59CA-9DA6-60055ABBB3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17E305-A866-E36A-7781-FFE9FF2923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DED3A1-E280-630C-E7BA-B9198AFCC2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DB0C6-B428-33E2-E0A3-4C7D0FD50FD9}"/>
              </a:ext>
            </a:extLst>
          </p:cNvPr>
          <p:cNvSpPr>
            <a:spLocks noGrp="1"/>
          </p:cNvSpPr>
          <p:nvPr>
            <p:ph type="dt" sz="half" idx="10"/>
          </p:nvPr>
        </p:nvSpPr>
        <p:spPr/>
        <p:txBody>
          <a:bodyPr/>
          <a:lstStyle/>
          <a:p>
            <a:fld id="{032A1905-AC1F-4707-8E94-F7174B1F09CF}" type="datetimeFigureOut">
              <a:rPr lang="en-US" smtClean="0"/>
              <a:t>10/4/2025</a:t>
            </a:fld>
            <a:endParaRPr lang="en-US"/>
          </a:p>
        </p:txBody>
      </p:sp>
      <p:sp>
        <p:nvSpPr>
          <p:cNvPr id="6" name="Footer Placeholder 5">
            <a:extLst>
              <a:ext uri="{FF2B5EF4-FFF2-40B4-BE49-F238E27FC236}">
                <a16:creationId xmlns:a16="http://schemas.microsoft.com/office/drawing/2014/main" id="{32335A07-9AAB-42E3-164D-1138F1DAE5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488976-A1BE-9FC8-04F8-6A933142C44D}"/>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4262644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9EC6D-F456-42BD-AC25-34F488804D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CE9E5E-A387-ED0B-1B72-8A34859D7D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68F67F-E98B-EBCA-25C5-9245B3928D17}"/>
              </a:ext>
            </a:extLst>
          </p:cNvPr>
          <p:cNvSpPr>
            <a:spLocks noGrp="1"/>
          </p:cNvSpPr>
          <p:nvPr>
            <p:ph type="dt" sz="half" idx="10"/>
          </p:nvPr>
        </p:nvSpPr>
        <p:spPr/>
        <p:txBody>
          <a:bodyPr/>
          <a:lstStyle/>
          <a:p>
            <a:fld id="{032A1905-AC1F-4707-8E94-F7174B1F09CF}" type="datetimeFigureOut">
              <a:rPr lang="en-US" smtClean="0"/>
              <a:t>10/4/2025</a:t>
            </a:fld>
            <a:endParaRPr lang="en-US"/>
          </a:p>
        </p:txBody>
      </p:sp>
      <p:sp>
        <p:nvSpPr>
          <p:cNvPr id="5" name="Footer Placeholder 4">
            <a:extLst>
              <a:ext uri="{FF2B5EF4-FFF2-40B4-BE49-F238E27FC236}">
                <a16:creationId xmlns:a16="http://schemas.microsoft.com/office/drawing/2014/main" id="{B6D43DA9-BB64-26CC-FF9E-950267C9A3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B3358E-5F54-3D89-B7E8-65150FA34DC0}"/>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2803192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BDD9C3-341B-39D6-FF65-EBE176E9A9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E22B63-DDDF-32A3-160B-49B3D1254B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08D421-000C-ACA2-D2DB-6D540E16F2FA}"/>
              </a:ext>
            </a:extLst>
          </p:cNvPr>
          <p:cNvSpPr>
            <a:spLocks noGrp="1"/>
          </p:cNvSpPr>
          <p:nvPr>
            <p:ph type="dt" sz="half" idx="10"/>
          </p:nvPr>
        </p:nvSpPr>
        <p:spPr/>
        <p:txBody>
          <a:bodyPr/>
          <a:lstStyle/>
          <a:p>
            <a:fld id="{032A1905-AC1F-4707-8E94-F7174B1F09CF}" type="datetimeFigureOut">
              <a:rPr lang="en-US" smtClean="0"/>
              <a:t>10/4/2025</a:t>
            </a:fld>
            <a:endParaRPr lang="en-US"/>
          </a:p>
        </p:txBody>
      </p:sp>
      <p:sp>
        <p:nvSpPr>
          <p:cNvPr id="5" name="Footer Placeholder 4">
            <a:extLst>
              <a:ext uri="{FF2B5EF4-FFF2-40B4-BE49-F238E27FC236}">
                <a16:creationId xmlns:a16="http://schemas.microsoft.com/office/drawing/2014/main" id="{EBCB889C-0117-8E6A-7FAF-6866B9BC1F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D65FC6-0824-ADD6-C620-C766D43CA478}"/>
              </a:ext>
            </a:extLst>
          </p:cNvPr>
          <p:cNvSpPr>
            <a:spLocks noGrp="1"/>
          </p:cNvSpPr>
          <p:nvPr>
            <p:ph type="sldNum" sz="quarter" idx="12"/>
          </p:nvPr>
        </p:nvSpPr>
        <p:spPr/>
        <p:txBody>
          <a:bodyPr/>
          <a:lstStyle/>
          <a:p>
            <a:fld id="{69D81440-20C3-465A-9E72-49E41BC79812}" type="slidenum">
              <a:rPr lang="en-US" smtClean="0"/>
              <a:t>‹#›</a:t>
            </a:fld>
            <a:endParaRPr lang="en-US"/>
          </a:p>
        </p:txBody>
      </p:sp>
    </p:spTree>
    <p:extLst>
      <p:ext uri="{BB962C8B-B14F-4D97-AF65-F5344CB8AC3E}">
        <p14:creationId xmlns:p14="http://schemas.microsoft.com/office/powerpoint/2010/main" val="2056156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 Picture with Capti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4DCFD0A-EE5E-3E41-9808-9D111F540CBC}"/>
              </a:ext>
            </a:extLst>
          </p:cNvPr>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
        <p:nvSpPr>
          <p:cNvPr id="11" name="Title 10">
            <a:extLst>
              <a:ext uri="{FF2B5EF4-FFF2-40B4-BE49-F238E27FC236}">
                <a16:creationId xmlns:a16="http://schemas.microsoft.com/office/drawing/2014/main" id="{90B90FFB-1D8E-AF4C-A20C-D4A3B8A3AA1F}"/>
              </a:ext>
            </a:extLst>
          </p:cNvPr>
          <p:cNvSpPr>
            <a:spLocks noGrp="1"/>
          </p:cNvSpPr>
          <p:nvPr>
            <p:ph type="title"/>
          </p:nvPr>
        </p:nvSpPr>
        <p:spPr/>
        <p:txBody>
          <a:bodyPr/>
          <a:lstStyle>
            <a:lvl1pPr>
              <a:defRPr b="0" i="0"/>
            </a:lvl1pPr>
          </a:lstStyle>
          <a:p>
            <a:r>
              <a:rPr lang="en-US"/>
              <a:t>Click to edit Master title style</a:t>
            </a:r>
          </a:p>
        </p:txBody>
      </p:sp>
      <p:sp>
        <p:nvSpPr>
          <p:cNvPr id="8" name="Picture Placeholder 2">
            <a:extLst>
              <a:ext uri="{FF2B5EF4-FFF2-40B4-BE49-F238E27FC236}">
                <a16:creationId xmlns:a16="http://schemas.microsoft.com/office/drawing/2014/main" id="{0F7EFA50-3B63-3A4E-837C-38C854BE218D}"/>
              </a:ext>
            </a:extLst>
          </p:cNvPr>
          <p:cNvSpPr>
            <a:spLocks noGrp="1"/>
          </p:cNvSpPr>
          <p:nvPr>
            <p:ph type="pic" idx="1"/>
          </p:nvPr>
        </p:nvSpPr>
        <p:spPr>
          <a:xfrm>
            <a:off x="838203" y="1811867"/>
            <a:ext cx="3356036" cy="2047752"/>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Text Placeholder 3">
            <a:extLst>
              <a:ext uri="{FF2B5EF4-FFF2-40B4-BE49-F238E27FC236}">
                <a16:creationId xmlns:a16="http://schemas.microsoft.com/office/drawing/2014/main" id="{17E8FA33-8160-E84B-9F98-0A2BFB2A2917}"/>
              </a:ext>
            </a:extLst>
          </p:cNvPr>
          <p:cNvSpPr>
            <a:spLocks noGrp="1"/>
          </p:cNvSpPr>
          <p:nvPr>
            <p:ph type="body" sz="half" idx="2"/>
          </p:nvPr>
        </p:nvSpPr>
        <p:spPr>
          <a:xfrm>
            <a:off x="838201" y="3995065"/>
            <a:ext cx="3356035" cy="1128713"/>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3">
            <a:extLst>
              <a:ext uri="{FF2B5EF4-FFF2-40B4-BE49-F238E27FC236}">
                <a16:creationId xmlns:a16="http://schemas.microsoft.com/office/drawing/2014/main" id="{17B00556-D0CC-204C-9B94-C8062981F511}"/>
              </a:ext>
            </a:extLst>
          </p:cNvPr>
          <p:cNvSpPr>
            <a:spLocks noGrp="1"/>
          </p:cNvSpPr>
          <p:nvPr>
            <p:ph type="body" sz="half" idx="15"/>
          </p:nvPr>
        </p:nvSpPr>
        <p:spPr>
          <a:xfrm>
            <a:off x="4417013" y="3995065"/>
            <a:ext cx="3357971" cy="1128713"/>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Text Placeholder 3">
            <a:extLst>
              <a:ext uri="{FF2B5EF4-FFF2-40B4-BE49-F238E27FC236}">
                <a16:creationId xmlns:a16="http://schemas.microsoft.com/office/drawing/2014/main" id="{42899E92-C4B9-4144-ADBA-EF18DD116823}"/>
              </a:ext>
            </a:extLst>
          </p:cNvPr>
          <p:cNvSpPr>
            <a:spLocks noGrp="1"/>
          </p:cNvSpPr>
          <p:nvPr>
            <p:ph type="body" sz="half" idx="16"/>
          </p:nvPr>
        </p:nvSpPr>
        <p:spPr>
          <a:xfrm>
            <a:off x="7995828" y="3995065"/>
            <a:ext cx="3357969" cy="1128713"/>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Picture Placeholder 2">
            <a:extLst>
              <a:ext uri="{FF2B5EF4-FFF2-40B4-BE49-F238E27FC236}">
                <a16:creationId xmlns:a16="http://schemas.microsoft.com/office/drawing/2014/main" id="{C631A6A1-A439-A143-ABEA-DDB2D12F1818}"/>
              </a:ext>
            </a:extLst>
          </p:cNvPr>
          <p:cNvSpPr>
            <a:spLocks noGrp="1"/>
          </p:cNvSpPr>
          <p:nvPr>
            <p:ph type="pic" idx="17"/>
          </p:nvPr>
        </p:nvSpPr>
        <p:spPr>
          <a:xfrm>
            <a:off x="4417015" y="1811870"/>
            <a:ext cx="3357972" cy="2048933"/>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6" name="Picture Placeholder 2">
            <a:extLst>
              <a:ext uri="{FF2B5EF4-FFF2-40B4-BE49-F238E27FC236}">
                <a16:creationId xmlns:a16="http://schemas.microsoft.com/office/drawing/2014/main" id="{5E8AC718-D08E-D142-ABDD-8F7BAA4AC98E}"/>
              </a:ext>
            </a:extLst>
          </p:cNvPr>
          <p:cNvSpPr>
            <a:spLocks noGrp="1"/>
          </p:cNvSpPr>
          <p:nvPr>
            <p:ph type="pic" idx="18"/>
          </p:nvPr>
        </p:nvSpPr>
        <p:spPr>
          <a:xfrm>
            <a:off x="7995827" y="1811870"/>
            <a:ext cx="3357972" cy="2048933"/>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49620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Image Background Shie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0A963CE4-0B47-E14C-9F34-FE73C1C1A4F3}"/>
              </a:ext>
            </a:extLst>
          </p:cNvPr>
          <p:cNvPicPr>
            <a:picLocks noChangeAspect="1"/>
          </p:cNvPicPr>
          <p:nvPr userDrawn="1"/>
        </p:nvPicPr>
        <p:blipFill rotWithShape="1">
          <a:blip r:embed="rId2"/>
          <a:srcRect l="1" t="28434" r="25845" b="9306"/>
          <a:stretch/>
        </p:blipFill>
        <p:spPr>
          <a:xfrm>
            <a:off x="-1" y="0"/>
            <a:ext cx="12192001" cy="6824250"/>
          </a:xfrm>
          <a:prstGeom prst="rect">
            <a:avLst/>
          </a:prstGeom>
        </p:spPr>
      </p:pic>
      <p:pic>
        <p:nvPicPr>
          <p:cNvPr id="21" name="Picture 20">
            <a:extLst>
              <a:ext uri="{FF2B5EF4-FFF2-40B4-BE49-F238E27FC236}">
                <a16:creationId xmlns:a16="http://schemas.microsoft.com/office/drawing/2014/main" id="{F9E3BA62-8BB3-B747-9E3E-15AA957B80D0}"/>
              </a:ext>
              <a:ext uri="{C183D7F6-B498-43B3-948B-1728B52AA6E4}">
                <adec:decorative xmlns:adec="http://schemas.microsoft.com/office/drawing/2017/decorative" val="1"/>
              </a:ext>
            </a:extLst>
          </p:cNvPr>
          <p:cNvPicPr>
            <a:picLocks noChangeAspect="1"/>
          </p:cNvPicPr>
          <p:nvPr userDrawn="1"/>
        </p:nvPicPr>
        <p:blipFill>
          <a:blip r:embed="rId3">
            <a:alphaModFix amt="80000"/>
          </a:blip>
          <a:srcRect/>
          <a:stretch/>
        </p:blipFill>
        <p:spPr>
          <a:xfrm>
            <a:off x="-2703201" y="-2649403"/>
            <a:ext cx="9640714" cy="12476217"/>
          </a:xfrm>
          <a:prstGeom prst="rect">
            <a:avLst/>
          </a:prstGeom>
        </p:spPr>
      </p:pic>
      <p:sp>
        <p:nvSpPr>
          <p:cNvPr id="2" name="Title 1"/>
          <p:cNvSpPr>
            <a:spLocks noGrp="1"/>
          </p:cNvSpPr>
          <p:nvPr>
            <p:ph type="ctrTitle"/>
          </p:nvPr>
        </p:nvSpPr>
        <p:spPr>
          <a:xfrm>
            <a:off x="914400" y="1201106"/>
            <a:ext cx="3776134" cy="2387600"/>
          </a:xfrm>
        </p:spPr>
        <p:txBody>
          <a:bodyPr anchor="b">
            <a:no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950580" y="3680781"/>
            <a:ext cx="3739954" cy="623598"/>
          </a:xfrm>
        </p:spPr>
        <p:txBody>
          <a:bodyPr>
            <a:noAutofit/>
          </a:bodyPr>
          <a:lstStyle>
            <a:lvl1pPr marL="0" indent="0" algn="l">
              <a:buNone/>
              <a:defRPr sz="1800" b="0" i="0">
                <a:solidFill>
                  <a:schemeClr val="tx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15" name="Group 14">
            <a:extLst>
              <a:ext uri="{FF2B5EF4-FFF2-40B4-BE49-F238E27FC236}">
                <a16:creationId xmlns:a16="http://schemas.microsoft.com/office/drawing/2014/main" id="{26A5BA48-AFE1-5E44-A9C5-06E7B917E328}"/>
              </a:ext>
            </a:extLst>
          </p:cNvPr>
          <p:cNvGrpSpPr/>
          <p:nvPr userDrawn="1"/>
        </p:nvGrpSpPr>
        <p:grpSpPr>
          <a:xfrm>
            <a:off x="0" y="6395644"/>
            <a:ext cx="12192000" cy="470922"/>
            <a:chOff x="0" y="6395644"/>
            <a:chExt cx="12192000" cy="470922"/>
          </a:xfrm>
        </p:grpSpPr>
        <p:sp>
          <p:nvSpPr>
            <p:cNvPr id="16" name="Rectangle 15">
              <a:extLst>
                <a:ext uri="{FF2B5EF4-FFF2-40B4-BE49-F238E27FC236}">
                  <a16:creationId xmlns:a16="http://schemas.microsoft.com/office/drawing/2014/main" id="{E80D7907-C9D3-3549-909B-0DF4C37BE507}"/>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7" name="Picture 16">
              <a:extLst>
                <a:ext uri="{FF2B5EF4-FFF2-40B4-BE49-F238E27FC236}">
                  <a16:creationId xmlns:a16="http://schemas.microsoft.com/office/drawing/2014/main" id="{F11A4FFB-2DA6-B041-8E46-A9F639194E56}"/>
                </a:ext>
              </a:extLst>
            </p:cNvPr>
            <p:cNvPicPr>
              <a:picLocks noChangeAspect="1"/>
            </p:cNvPicPr>
            <p:nvPr userDrawn="1"/>
          </p:nvPicPr>
          <p:blipFill>
            <a:blip r:embed="rId4"/>
            <a:srcRect/>
            <a:stretch/>
          </p:blipFill>
          <p:spPr>
            <a:xfrm>
              <a:off x="703686" y="6407383"/>
              <a:ext cx="2094393" cy="451789"/>
            </a:xfrm>
            <a:prstGeom prst="rect">
              <a:avLst/>
            </a:prstGeom>
          </p:spPr>
        </p:pic>
        <p:pic>
          <p:nvPicPr>
            <p:cNvPr id="19" name="Picture 18">
              <a:extLst>
                <a:ext uri="{FF2B5EF4-FFF2-40B4-BE49-F238E27FC236}">
                  <a16:creationId xmlns:a16="http://schemas.microsoft.com/office/drawing/2014/main" id="{8AFD6274-0791-934D-9895-1D69E96EC512}"/>
                </a:ext>
              </a:extLst>
            </p:cNvPr>
            <p:cNvPicPr>
              <a:picLocks noChangeAspect="1"/>
            </p:cNvPicPr>
            <p:nvPr userDrawn="1"/>
          </p:nvPicPr>
          <p:blipFill>
            <a:blip r:embed="rId5"/>
            <a:srcRect/>
            <a:stretch/>
          </p:blipFill>
          <p:spPr>
            <a:xfrm>
              <a:off x="4110607" y="6395644"/>
              <a:ext cx="2088055" cy="462356"/>
            </a:xfrm>
            <a:prstGeom prst="rect">
              <a:avLst/>
            </a:prstGeom>
          </p:spPr>
        </p:pic>
        <p:pic>
          <p:nvPicPr>
            <p:cNvPr id="29" name="Picture 28">
              <a:extLst>
                <a:ext uri="{FF2B5EF4-FFF2-40B4-BE49-F238E27FC236}">
                  <a16:creationId xmlns:a16="http://schemas.microsoft.com/office/drawing/2014/main" id="{3874AEBB-E874-8448-8608-9D9CEE764C06}"/>
                </a:ext>
              </a:extLst>
            </p:cNvPr>
            <p:cNvPicPr>
              <a:picLocks noChangeAspect="1"/>
            </p:cNvPicPr>
            <p:nvPr userDrawn="1"/>
          </p:nvPicPr>
          <p:blipFill>
            <a:blip r:embed="rId6"/>
            <a:srcRect/>
            <a:stretch/>
          </p:blipFill>
          <p:spPr>
            <a:xfrm>
              <a:off x="2763387" y="6410995"/>
              <a:ext cx="2040333" cy="450968"/>
            </a:xfrm>
            <a:prstGeom prst="rect">
              <a:avLst/>
            </a:prstGeom>
          </p:spPr>
        </p:pic>
        <p:cxnSp>
          <p:nvCxnSpPr>
            <p:cNvPr id="30" name="Straight Connector 29">
              <a:extLst>
                <a:ext uri="{FF2B5EF4-FFF2-40B4-BE49-F238E27FC236}">
                  <a16:creationId xmlns:a16="http://schemas.microsoft.com/office/drawing/2014/main" id="{AB065AF6-9149-3648-8E45-2ACA8FA07ED1}"/>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D170052-8987-EA41-9962-ED4E6D421F63}"/>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B5ACAA2-15A7-A242-95F3-F25F41B673C5}"/>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A5ED9AEA-ED2D-3E00-73C3-72167F20D842}"/>
              </a:ext>
            </a:extLst>
          </p:cNvPr>
          <p:cNvGrpSpPr/>
          <p:nvPr userDrawn="1"/>
        </p:nvGrpSpPr>
        <p:grpSpPr>
          <a:xfrm>
            <a:off x="0" y="6395648"/>
            <a:ext cx="12192000" cy="470918"/>
            <a:chOff x="0" y="6395648"/>
            <a:chExt cx="12192000" cy="470918"/>
          </a:xfrm>
        </p:grpSpPr>
        <p:sp>
          <p:nvSpPr>
            <p:cNvPr id="35" name="Rectangle 34">
              <a:extLst>
                <a:ext uri="{FF2B5EF4-FFF2-40B4-BE49-F238E27FC236}">
                  <a16:creationId xmlns:a16="http://schemas.microsoft.com/office/drawing/2014/main" id="{BD42DEBB-14DF-D586-A4F1-FA4628BC52E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36" name="Picture 16">
              <a:extLst>
                <a:ext uri="{FF2B5EF4-FFF2-40B4-BE49-F238E27FC236}">
                  <a16:creationId xmlns:a16="http://schemas.microsoft.com/office/drawing/2014/main" id="{7DC00C2F-F416-0550-099B-81551055FFE0}"/>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838200" y="6483378"/>
              <a:ext cx="1873405" cy="316631"/>
            </a:xfrm>
            <a:prstGeom prst="rect">
              <a:avLst/>
            </a:prstGeom>
          </p:spPr>
        </p:pic>
        <p:cxnSp>
          <p:nvCxnSpPr>
            <p:cNvPr id="37" name="Straight Connector 36">
              <a:extLst>
                <a:ext uri="{FF2B5EF4-FFF2-40B4-BE49-F238E27FC236}">
                  <a16:creationId xmlns:a16="http://schemas.microsoft.com/office/drawing/2014/main" id="{F27B669A-0F21-DCDF-E5E4-7C188F3BA190}"/>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B9C473B1-050A-A247-ADA5-767EBF554207}"/>
              </a:ext>
            </a:extLst>
          </p:cNvPr>
          <p:cNvSpPr>
            <a:spLocks noGrp="1"/>
          </p:cNvSpPr>
          <p:nvPr>
            <p:ph type="sldNum" sz="quarter" idx="10"/>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1176384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Image Background Ba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5CC0828-A75B-F849-8641-3DEDF618C8F3}"/>
              </a:ext>
            </a:extLst>
          </p:cNvPr>
          <p:cNvPicPr>
            <a:picLocks noChangeAspect="1"/>
          </p:cNvPicPr>
          <p:nvPr userDrawn="1"/>
        </p:nvPicPr>
        <p:blipFill rotWithShape="1">
          <a:blip r:embed="rId2"/>
          <a:srcRect t="28434" r="25845" b="9209"/>
          <a:stretch/>
        </p:blipFill>
        <p:spPr>
          <a:xfrm>
            <a:off x="-1" y="0"/>
            <a:ext cx="12192000" cy="6834819"/>
          </a:xfrm>
          <a:prstGeom prst="rect">
            <a:avLst/>
          </a:prstGeom>
        </p:spPr>
      </p:pic>
      <p:sp>
        <p:nvSpPr>
          <p:cNvPr id="12" name="Rectangle 11">
            <a:extLst>
              <a:ext uri="{FF2B5EF4-FFF2-40B4-BE49-F238E27FC236}">
                <a16:creationId xmlns:a16="http://schemas.microsoft.com/office/drawing/2014/main" id="{EE9FA067-2C4D-C14D-A888-A679E57BB2C3}"/>
              </a:ext>
              <a:ext uri="{C183D7F6-B498-43B3-948B-1728B52AA6E4}">
                <adec:decorative xmlns:adec="http://schemas.microsoft.com/office/drawing/2017/decorative" val="1"/>
              </a:ext>
            </a:extLst>
          </p:cNvPr>
          <p:cNvSpPr/>
          <p:nvPr userDrawn="1"/>
        </p:nvSpPr>
        <p:spPr>
          <a:xfrm>
            <a:off x="-1" y="-15888"/>
            <a:ext cx="5306907" cy="647501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Helvetica" pitchFamily="2" charset="0"/>
            </a:endParaRPr>
          </a:p>
        </p:txBody>
      </p:sp>
      <p:sp>
        <p:nvSpPr>
          <p:cNvPr id="2" name="Title 1"/>
          <p:cNvSpPr>
            <a:spLocks noGrp="1"/>
          </p:cNvSpPr>
          <p:nvPr>
            <p:ph type="ctrTitle"/>
          </p:nvPr>
        </p:nvSpPr>
        <p:spPr>
          <a:xfrm>
            <a:off x="914400" y="1201106"/>
            <a:ext cx="3776134" cy="2387600"/>
          </a:xfrm>
        </p:spPr>
        <p:txBody>
          <a:bodyPr anchor="b">
            <a:no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950580" y="3680781"/>
            <a:ext cx="3739954" cy="623598"/>
          </a:xfrm>
        </p:spPr>
        <p:txBody>
          <a:bodyPr>
            <a:noAutofit/>
          </a:bodyPr>
          <a:lstStyle>
            <a:lvl1pPr marL="0" indent="0" algn="l">
              <a:buNone/>
              <a:defRPr sz="1800" b="0" i="0">
                <a:solidFill>
                  <a:schemeClr val="tx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15" name="Group 14">
            <a:extLst>
              <a:ext uri="{FF2B5EF4-FFF2-40B4-BE49-F238E27FC236}">
                <a16:creationId xmlns:a16="http://schemas.microsoft.com/office/drawing/2014/main" id="{F37163BF-3A81-2549-BBA1-DD2297BF2E61}"/>
              </a:ext>
            </a:extLst>
          </p:cNvPr>
          <p:cNvGrpSpPr/>
          <p:nvPr userDrawn="1"/>
        </p:nvGrpSpPr>
        <p:grpSpPr>
          <a:xfrm>
            <a:off x="0" y="6395644"/>
            <a:ext cx="12192000" cy="470922"/>
            <a:chOff x="0" y="6395644"/>
            <a:chExt cx="12192000" cy="470922"/>
          </a:xfrm>
        </p:grpSpPr>
        <p:sp>
          <p:nvSpPr>
            <p:cNvPr id="16" name="Rectangle 15">
              <a:extLst>
                <a:ext uri="{FF2B5EF4-FFF2-40B4-BE49-F238E27FC236}">
                  <a16:creationId xmlns:a16="http://schemas.microsoft.com/office/drawing/2014/main" id="{36AB37B8-08AE-A24D-9A15-E005CE6538B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7" name="Picture 16">
              <a:extLst>
                <a:ext uri="{FF2B5EF4-FFF2-40B4-BE49-F238E27FC236}">
                  <a16:creationId xmlns:a16="http://schemas.microsoft.com/office/drawing/2014/main" id="{68DDB43C-FB49-224C-8652-7BE6DDE9E0BB}"/>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18" name="Picture 17">
              <a:extLst>
                <a:ext uri="{FF2B5EF4-FFF2-40B4-BE49-F238E27FC236}">
                  <a16:creationId xmlns:a16="http://schemas.microsoft.com/office/drawing/2014/main" id="{195EF9B5-A787-EA4B-86A6-ED5B1988CF1A}"/>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19" name="Picture 18">
              <a:extLst>
                <a:ext uri="{FF2B5EF4-FFF2-40B4-BE49-F238E27FC236}">
                  <a16:creationId xmlns:a16="http://schemas.microsoft.com/office/drawing/2014/main" id="{6EA3AF97-D04F-8F4A-8167-C306A187B0D9}"/>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9" name="Straight Connector 28">
              <a:extLst>
                <a:ext uri="{FF2B5EF4-FFF2-40B4-BE49-F238E27FC236}">
                  <a16:creationId xmlns:a16="http://schemas.microsoft.com/office/drawing/2014/main" id="{EF1B61ED-8963-3247-B88B-7C128694B709}"/>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BB634E0-223B-8C43-8FCE-13571079D93F}"/>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31340C4-4637-9544-AD35-26F6763C7255}"/>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68F466AD-E15B-EA05-2E09-DB7780C2B182}"/>
              </a:ext>
            </a:extLst>
          </p:cNvPr>
          <p:cNvGrpSpPr/>
          <p:nvPr userDrawn="1"/>
        </p:nvGrpSpPr>
        <p:grpSpPr>
          <a:xfrm>
            <a:off x="0" y="6395648"/>
            <a:ext cx="12192000" cy="470918"/>
            <a:chOff x="0" y="6395648"/>
            <a:chExt cx="12192000" cy="470918"/>
          </a:xfrm>
        </p:grpSpPr>
        <p:sp>
          <p:nvSpPr>
            <p:cNvPr id="5" name="Rectangle 4">
              <a:extLst>
                <a:ext uri="{FF2B5EF4-FFF2-40B4-BE49-F238E27FC236}">
                  <a16:creationId xmlns:a16="http://schemas.microsoft.com/office/drawing/2014/main" id="{B1167D0C-F7BC-5211-2E56-350D515D48B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6" name="Picture 16">
              <a:extLst>
                <a:ext uri="{FF2B5EF4-FFF2-40B4-BE49-F238E27FC236}">
                  <a16:creationId xmlns:a16="http://schemas.microsoft.com/office/drawing/2014/main" id="{02F50351-7CE8-5433-EBE7-6E25F1A2EC2D}"/>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F39F82B1-F6CC-1345-6D19-6E064188A28F}"/>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28" name="Slide Number Placeholder 3">
            <a:extLst>
              <a:ext uri="{FF2B5EF4-FFF2-40B4-BE49-F238E27FC236}">
                <a16:creationId xmlns:a16="http://schemas.microsoft.com/office/drawing/2014/main" id="{00C56AA3-E32C-0E48-BEC1-1F1FE93DB4C6}"/>
              </a:ext>
            </a:extLst>
          </p:cNvPr>
          <p:cNvSpPr>
            <a:spLocks noGrp="1"/>
          </p:cNvSpPr>
          <p:nvPr>
            <p:ph type="sldNum" sz="quarter" idx="10"/>
          </p:nvPr>
        </p:nvSpPr>
        <p:spPr>
          <a:xfrm>
            <a:off x="8610601" y="6459132"/>
            <a:ext cx="3432387" cy="365125"/>
          </a:xfrm>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4158686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Grey Shield">
    <p:bg>
      <p:bgPr>
        <a:solidFill>
          <a:schemeClr val="bg1"/>
        </a:solidFill>
        <a:effectLst/>
      </p:bgPr>
    </p:bg>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14DE7D81-13B8-AF4E-B872-344D1FDA58D0}"/>
              </a:ext>
              <a:ext uri="{C183D7F6-B498-43B3-948B-1728B52AA6E4}">
                <adec:decorative xmlns:adec="http://schemas.microsoft.com/office/drawing/2017/decorative" val="1"/>
              </a:ext>
            </a:extLst>
          </p:cNvPr>
          <p:cNvGrpSpPr/>
          <p:nvPr userDrawn="1"/>
        </p:nvGrpSpPr>
        <p:grpSpPr>
          <a:xfrm>
            <a:off x="6995160" y="-2087105"/>
            <a:ext cx="8384488" cy="10850515"/>
            <a:chOff x="3890639" y="-2045539"/>
            <a:chExt cx="8193228" cy="10603002"/>
          </a:xfrm>
        </p:grpSpPr>
        <p:pic>
          <p:nvPicPr>
            <p:cNvPr id="27" name="Picture 26">
              <a:extLst>
                <a:ext uri="{FF2B5EF4-FFF2-40B4-BE49-F238E27FC236}">
                  <a16:creationId xmlns:a16="http://schemas.microsoft.com/office/drawing/2014/main" id="{DB044032-08FC-B844-88A8-08FDA25149DC}"/>
                </a:ext>
              </a:extLst>
            </p:cNvPr>
            <p:cNvPicPr>
              <a:picLocks noChangeAspect="1"/>
            </p:cNvPicPr>
            <p:nvPr userDrawn="1"/>
          </p:nvPicPr>
          <p:blipFill>
            <a:blip r:embed="rId2">
              <a:alphaModFix amt="30000"/>
            </a:blip>
            <a:srcRect/>
            <a:stretch/>
          </p:blipFill>
          <p:spPr>
            <a:xfrm>
              <a:off x="3890639" y="-2045539"/>
              <a:ext cx="8193228" cy="10603002"/>
            </a:xfrm>
            <a:prstGeom prst="rect">
              <a:avLst/>
            </a:prstGeom>
          </p:spPr>
        </p:pic>
        <p:pic>
          <p:nvPicPr>
            <p:cNvPr id="28" name="Picture 27">
              <a:extLst>
                <a:ext uri="{FF2B5EF4-FFF2-40B4-BE49-F238E27FC236}">
                  <a16:creationId xmlns:a16="http://schemas.microsoft.com/office/drawing/2014/main" id="{B5DAE276-DC3F-7F4D-8C26-D2C187FF26D3}"/>
                </a:ext>
              </a:extLst>
            </p:cNvPr>
            <p:cNvPicPr>
              <a:picLocks noChangeAspect="1"/>
            </p:cNvPicPr>
            <p:nvPr/>
          </p:nvPicPr>
          <p:blipFill>
            <a:blip r:embed="rId3">
              <a:alphaModFix amt="15000"/>
            </a:blip>
            <a:srcRect/>
            <a:stretch/>
          </p:blipFill>
          <p:spPr>
            <a:xfrm>
              <a:off x="5173001" y="727132"/>
              <a:ext cx="5641848" cy="4936616"/>
            </a:xfrm>
            <a:prstGeom prst="rect">
              <a:avLst/>
            </a:prstGeom>
          </p:spPr>
        </p:pic>
      </p:grpSp>
      <p:sp>
        <p:nvSpPr>
          <p:cNvPr id="9" name="Title 1">
            <a:extLst>
              <a:ext uri="{FF2B5EF4-FFF2-40B4-BE49-F238E27FC236}">
                <a16:creationId xmlns:a16="http://schemas.microsoft.com/office/drawing/2014/main" id="{D9CD9831-3B3C-754B-A7A8-952190E4C5A3}"/>
              </a:ext>
            </a:extLst>
          </p:cNvPr>
          <p:cNvSpPr>
            <a:spLocks noGrp="1"/>
          </p:cNvSpPr>
          <p:nvPr>
            <p:ph type="ctrTitle"/>
          </p:nvPr>
        </p:nvSpPr>
        <p:spPr>
          <a:xfrm>
            <a:off x="914400" y="1201106"/>
            <a:ext cx="5583936" cy="2387600"/>
          </a:xfrm>
        </p:spPr>
        <p:txBody>
          <a:bodyPr anchor="b">
            <a:norm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grpSp>
        <p:nvGrpSpPr>
          <p:cNvPr id="16" name="Group 15">
            <a:extLst>
              <a:ext uri="{FF2B5EF4-FFF2-40B4-BE49-F238E27FC236}">
                <a16:creationId xmlns:a16="http://schemas.microsoft.com/office/drawing/2014/main" id="{3ED9668E-7616-1345-B7B1-F38998B6A14F}"/>
              </a:ext>
            </a:extLst>
          </p:cNvPr>
          <p:cNvGrpSpPr/>
          <p:nvPr userDrawn="1"/>
        </p:nvGrpSpPr>
        <p:grpSpPr>
          <a:xfrm>
            <a:off x="0" y="6395644"/>
            <a:ext cx="12192000" cy="470922"/>
            <a:chOff x="0" y="6395644"/>
            <a:chExt cx="12192000" cy="470922"/>
          </a:xfrm>
        </p:grpSpPr>
        <p:sp>
          <p:nvSpPr>
            <p:cNvPr id="19" name="Rectangle 18">
              <a:extLst>
                <a:ext uri="{FF2B5EF4-FFF2-40B4-BE49-F238E27FC236}">
                  <a16:creationId xmlns:a16="http://schemas.microsoft.com/office/drawing/2014/main" id="{54D1A3D0-4FC2-BD4B-80E4-B645C00F12C9}"/>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1" name="Picture 20">
              <a:extLst>
                <a:ext uri="{FF2B5EF4-FFF2-40B4-BE49-F238E27FC236}">
                  <a16:creationId xmlns:a16="http://schemas.microsoft.com/office/drawing/2014/main" id="{96A5CA1C-F727-B149-8097-BB1439F163F4}"/>
                </a:ext>
              </a:extLst>
            </p:cNvPr>
            <p:cNvPicPr>
              <a:picLocks noChangeAspect="1"/>
            </p:cNvPicPr>
            <p:nvPr userDrawn="1"/>
          </p:nvPicPr>
          <p:blipFill>
            <a:blip r:embed="rId4"/>
            <a:srcRect/>
            <a:stretch/>
          </p:blipFill>
          <p:spPr>
            <a:xfrm>
              <a:off x="703686" y="6407383"/>
              <a:ext cx="2094393" cy="451789"/>
            </a:xfrm>
            <a:prstGeom prst="rect">
              <a:avLst/>
            </a:prstGeom>
          </p:spPr>
        </p:pic>
        <p:pic>
          <p:nvPicPr>
            <p:cNvPr id="22" name="Picture 21">
              <a:extLst>
                <a:ext uri="{FF2B5EF4-FFF2-40B4-BE49-F238E27FC236}">
                  <a16:creationId xmlns:a16="http://schemas.microsoft.com/office/drawing/2014/main" id="{24923127-1B75-4846-92BD-742131FA4242}"/>
                </a:ext>
              </a:extLst>
            </p:cNvPr>
            <p:cNvPicPr>
              <a:picLocks noChangeAspect="1"/>
            </p:cNvPicPr>
            <p:nvPr userDrawn="1"/>
          </p:nvPicPr>
          <p:blipFill>
            <a:blip r:embed="rId5"/>
            <a:srcRect/>
            <a:stretch/>
          </p:blipFill>
          <p:spPr>
            <a:xfrm>
              <a:off x="4110607" y="6395644"/>
              <a:ext cx="2088055" cy="462356"/>
            </a:xfrm>
            <a:prstGeom prst="rect">
              <a:avLst/>
            </a:prstGeom>
          </p:spPr>
        </p:pic>
        <p:pic>
          <p:nvPicPr>
            <p:cNvPr id="23" name="Picture 22">
              <a:extLst>
                <a:ext uri="{FF2B5EF4-FFF2-40B4-BE49-F238E27FC236}">
                  <a16:creationId xmlns:a16="http://schemas.microsoft.com/office/drawing/2014/main" id="{6257C875-1102-B04C-856D-45FD7401D9F6}"/>
                </a:ext>
              </a:extLst>
            </p:cNvPr>
            <p:cNvPicPr>
              <a:picLocks noChangeAspect="1"/>
            </p:cNvPicPr>
            <p:nvPr userDrawn="1"/>
          </p:nvPicPr>
          <p:blipFill>
            <a:blip r:embed="rId6"/>
            <a:srcRect/>
            <a:stretch/>
          </p:blipFill>
          <p:spPr>
            <a:xfrm>
              <a:off x="2763387" y="6410995"/>
              <a:ext cx="2040333" cy="450968"/>
            </a:xfrm>
            <a:prstGeom prst="rect">
              <a:avLst/>
            </a:prstGeom>
          </p:spPr>
        </p:pic>
        <p:cxnSp>
          <p:nvCxnSpPr>
            <p:cNvPr id="24" name="Straight Connector 23">
              <a:extLst>
                <a:ext uri="{FF2B5EF4-FFF2-40B4-BE49-F238E27FC236}">
                  <a16:creationId xmlns:a16="http://schemas.microsoft.com/office/drawing/2014/main" id="{D1B9F0A3-7301-A245-97F5-063935E592C7}"/>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D78FD68-5E7A-1A4F-A49A-E4F8F743C2F5}"/>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44FC8ED-44B7-244B-B3D6-A3CE6D0D95DA}"/>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Subtitle 2">
            <a:extLst>
              <a:ext uri="{FF2B5EF4-FFF2-40B4-BE49-F238E27FC236}">
                <a16:creationId xmlns:a16="http://schemas.microsoft.com/office/drawing/2014/main" id="{16BDA11F-C7EA-8E41-AB78-A68AE2718AE7}"/>
              </a:ext>
            </a:extLst>
          </p:cNvPr>
          <p:cNvSpPr>
            <a:spLocks noGrp="1"/>
          </p:cNvSpPr>
          <p:nvPr>
            <p:ph type="subTitle" idx="1"/>
          </p:nvPr>
        </p:nvSpPr>
        <p:spPr>
          <a:xfrm>
            <a:off x="950579" y="3680781"/>
            <a:ext cx="5551823" cy="623598"/>
          </a:xfrm>
        </p:spPr>
        <p:txBody>
          <a:bodyPr>
            <a:normAutofit/>
          </a:bodyPr>
          <a:lstStyle>
            <a:lvl1pPr marL="0" indent="0" algn="l">
              <a:buNone/>
              <a:defRPr sz="1800" b="0" i="0">
                <a:solidFill>
                  <a:schemeClr val="tx2"/>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11" name="Group 10">
            <a:extLst>
              <a:ext uri="{FF2B5EF4-FFF2-40B4-BE49-F238E27FC236}">
                <a16:creationId xmlns:a16="http://schemas.microsoft.com/office/drawing/2014/main" id="{AB459EFA-2D4F-CEAA-02FC-68E5BC821274}"/>
              </a:ext>
            </a:extLst>
          </p:cNvPr>
          <p:cNvGrpSpPr/>
          <p:nvPr userDrawn="1"/>
        </p:nvGrpSpPr>
        <p:grpSpPr>
          <a:xfrm>
            <a:off x="0" y="6395648"/>
            <a:ext cx="12192000" cy="470918"/>
            <a:chOff x="0" y="6395648"/>
            <a:chExt cx="12192000" cy="470918"/>
          </a:xfrm>
        </p:grpSpPr>
        <p:sp>
          <p:nvSpPr>
            <p:cNvPr id="12" name="Rectangle 11">
              <a:extLst>
                <a:ext uri="{FF2B5EF4-FFF2-40B4-BE49-F238E27FC236}">
                  <a16:creationId xmlns:a16="http://schemas.microsoft.com/office/drawing/2014/main" id="{58074999-1A49-DBDF-C08F-F49F3470511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4" name="Picture 16">
              <a:extLst>
                <a:ext uri="{FF2B5EF4-FFF2-40B4-BE49-F238E27FC236}">
                  <a16:creationId xmlns:a16="http://schemas.microsoft.com/office/drawing/2014/main" id="{94E3F65D-8756-0FC2-E0D9-1A624AEF4232}"/>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838200" y="6483378"/>
              <a:ext cx="1873405" cy="316631"/>
            </a:xfrm>
            <a:prstGeom prst="rect">
              <a:avLst/>
            </a:prstGeom>
          </p:spPr>
        </p:pic>
        <p:cxnSp>
          <p:nvCxnSpPr>
            <p:cNvPr id="15" name="Straight Connector 14">
              <a:extLst>
                <a:ext uri="{FF2B5EF4-FFF2-40B4-BE49-F238E27FC236}">
                  <a16:creationId xmlns:a16="http://schemas.microsoft.com/office/drawing/2014/main" id="{C85CDA51-2766-0883-7EAE-A89EC037B509}"/>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92827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Grey Phoenix">
    <p:bg>
      <p:bgPr>
        <a:solidFill>
          <a:schemeClr val="bg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B5DAE276-DC3F-7F4D-8C26-D2C187FF26D3}"/>
              </a:ext>
              <a:ext uri="{C183D7F6-B498-43B3-948B-1728B52AA6E4}">
                <adec:decorative xmlns:adec="http://schemas.microsoft.com/office/drawing/2017/decorative" val="1"/>
              </a:ext>
            </a:extLst>
          </p:cNvPr>
          <p:cNvPicPr>
            <a:picLocks noChangeAspect="1"/>
          </p:cNvPicPr>
          <p:nvPr/>
        </p:nvPicPr>
        <p:blipFill>
          <a:blip r:embed="rId2">
            <a:alphaModFix amt="15000"/>
          </a:blip>
          <a:srcRect/>
          <a:stretch/>
        </p:blipFill>
        <p:spPr>
          <a:xfrm>
            <a:off x="8307457" y="750290"/>
            <a:ext cx="5773549" cy="5051855"/>
          </a:xfrm>
          <a:prstGeom prst="rect">
            <a:avLst/>
          </a:prstGeom>
        </p:spPr>
      </p:pic>
      <p:sp>
        <p:nvSpPr>
          <p:cNvPr id="9" name="Title 1">
            <a:extLst>
              <a:ext uri="{FF2B5EF4-FFF2-40B4-BE49-F238E27FC236}">
                <a16:creationId xmlns:a16="http://schemas.microsoft.com/office/drawing/2014/main" id="{D9CD9831-3B3C-754B-A7A8-952190E4C5A3}"/>
              </a:ext>
            </a:extLst>
          </p:cNvPr>
          <p:cNvSpPr>
            <a:spLocks noGrp="1"/>
          </p:cNvSpPr>
          <p:nvPr userDrawn="1">
            <p:ph type="ctrTitle"/>
          </p:nvPr>
        </p:nvSpPr>
        <p:spPr>
          <a:xfrm>
            <a:off x="914400" y="1201106"/>
            <a:ext cx="5583936" cy="2387600"/>
          </a:xfrm>
        </p:spPr>
        <p:txBody>
          <a:bodyPr anchor="b">
            <a:norm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grpSp>
        <p:nvGrpSpPr>
          <p:cNvPr id="16" name="Group 15">
            <a:extLst>
              <a:ext uri="{FF2B5EF4-FFF2-40B4-BE49-F238E27FC236}">
                <a16:creationId xmlns:a16="http://schemas.microsoft.com/office/drawing/2014/main" id="{5FCD0C7C-CA0B-6D4B-9E66-C56947278E67}"/>
              </a:ext>
            </a:extLst>
          </p:cNvPr>
          <p:cNvGrpSpPr/>
          <p:nvPr userDrawn="1"/>
        </p:nvGrpSpPr>
        <p:grpSpPr>
          <a:xfrm>
            <a:off x="0" y="6395644"/>
            <a:ext cx="12192000" cy="470922"/>
            <a:chOff x="0" y="6395644"/>
            <a:chExt cx="12192000" cy="470922"/>
          </a:xfrm>
        </p:grpSpPr>
        <p:sp>
          <p:nvSpPr>
            <p:cNvPr id="19" name="Rectangle 18">
              <a:extLst>
                <a:ext uri="{FF2B5EF4-FFF2-40B4-BE49-F238E27FC236}">
                  <a16:creationId xmlns:a16="http://schemas.microsoft.com/office/drawing/2014/main" id="{C0053998-B21C-2143-A93B-FEA89D63FCCC}"/>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1" name="Picture 20">
              <a:extLst>
                <a:ext uri="{FF2B5EF4-FFF2-40B4-BE49-F238E27FC236}">
                  <a16:creationId xmlns:a16="http://schemas.microsoft.com/office/drawing/2014/main" id="{94813638-BF56-CE47-82B3-C8C80C097BD4}"/>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2" name="Picture 21">
              <a:extLst>
                <a:ext uri="{FF2B5EF4-FFF2-40B4-BE49-F238E27FC236}">
                  <a16:creationId xmlns:a16="http://schemas.microsoft.com/office/drawing/2014/main" id="{17A11D22-26C3-6F4F-91EA-60BD722F9900}"/>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3" name="Picture 22">
              <a:extLst>
                <a:ext uri="{FF2B5EF4-FFF2-40B4-BE49-F238E27FC236}">
                  <a16:creationId xmlns:a16="http://schemas.microsoft.com/office/drawing/2014/main" id="{D2F21B53-CDCF-9E4C-BF0E-51A2355E2135}"/>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4" name="Straight Connector 23">
              <a:extLst>
                <a:ext uri="{FF2B5EF4-FFF2-40B4-BE49-F238E27FC236}">
                  <a16:creationId xmlns:a16="http://schemas.microsoft.com/office/drawing/2014/main" id="{DB8463C2-D23C-D848-9189-3E0C7F383ABD}"/>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1984FA4-D078-EB4D-B645-CBFB6FE7DDE6}"/>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9C149CB-F362-704D-B34F-D4919B1265BB}"/>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Subtitle 2">
            <a:extLst>
              <a:ext uri="{FF2B5EF4-FFF2-40B4-BE49-F238E27FC236}">
                <a16:creationId xmlns:a16="http://schemas.microsoft.com/office/drawing/2014/main" id="{16BDA11F-C7EA-8E41-AB78-A68AE2718AE7}"/>
              </a:ext>
            </a:extLst>
          </p:cNvPr>
          <p:cNvSpPr>
            <a:spLocks noGrp="1"/>
          </p:cNvSpPr>
          <p:nvPr userDrawn="1">
            <p:ph type="subTitle" idx="1"/>
          </p:nvPr>
        </p:nvSpPr>
        <p:spPr>
          <a:xfrm>
            <a:off x="950579" y="3680781"/>
            <a:ext cx="5551823" cy="623598"/>
          </a:xfrm>
        </p:spPr>
        <p:txBody>
          <a:bodyPr>
            <a:normAutofit/>
          </a:bodyPr>
          <a:lstStyle>
            <a:lvl1pPr marL="0" indent="0" algn="l">
              <a:buNone/>
              <a:defRPr sz="1800" b="0" i="0">
                <a:solidFill>
                  <a:schemeClr val="tx2"/>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802F988C-A077-00FD-EE40-F58DA6E952F7}"/>
              </a:ext>
            </a:extLst>
          </p:cNvPr>
          <p:cNvGrpSpPr/>
          <p:nvPr userDrawn="1"/>
        </p:nvGrpSpPr>
        <p:grpSpPr>
          <a:xfrm>
            <a:off x="0" y="6395648"/>
            <a:ext cx="12192000" cy="470918"/>
            <a:chOff x="0" y="6395648"/>
            <a:chExt cx="12192000" cy="470918"/>
          </a:xfrm>
        </p:grpSpPr>
        <p:sp>
          <p:nvSpPr>
            <p:cNvPr id="3" name="Rectangle 2">
              <a:extLst>
                <a:ext uri="{FF2B5EF4-FFF2-40B4-BE49-F238E27FC236}">
                  <a16:creationId xmlns:a16="http://schemas.microsoft.com/office/drawing/2014/main" id="{0D95AED5-F6AF-BB2B-67A6-B7BF1352A0B3}"/>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4" name="Picture 16">
              <a:extLst>
                <a:ext uri="{FF2B5EF4-FFF2-40B4-BE49-F238E27FC236}">
                  <a16:creationId xmlns:a16="http://schemas.microsoft.com/office/drawing/2014/main" id="{DB492AB3-972C-655D-98BD-91C864EB5BE3}"/>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5" name="Straight Connector 4">
              <a:extLst>
                <a:ext uri="{FF2B5EF4-FFF2-40B4-BE49-F238E27FC236}">
                  <a16:creationId xmlns:a16="http://schemas.microsoft.com/office/drawing/2014/main" id="{3905D10F-6800-9FB2-4932-C7E49E74D398}"/>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56603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Grey Bar">
    <p:bg>
      <p:bgPr>
        <a:solidFill>
          <a:schemeClr val="bg1"/>
        </a:soli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5416ABD3-B0FF-3B4C-8FD0-7EFA6952464A}"/>
              </a:ext>
              <a:ext uri="{C183D7F6-B498-43B3-948B-1728B52AA6E4}">
                <adec:decorative xmlns:adec="http://schemas.microsoft.com/office/drawing/2017/decorative" val="1"/>
              </a:ext>
            </a:extLst>
          </p:cNvPr>
          <p:cNvGrpSpPr/>
          <p:nvPr userDrawn="1"/>
        </p:nvGrpSpPr>
        <p:grpSpPr>
          <a:xfrm>
            <a:off x="8311896" y="0"/>
            <a:ext cx="5773549" cy="6400800"/>
            <a:chOff x="5156004" y="0"/>
            <a:chExt cx="5773549" cy="6400800"/>
          </a:xfrm>
        </p:grpSpPr>
        <p:sp>
          <p:nvSpPr>
            <p:cNvPr id="28" name="Rectangle 27">
              <a:extLst>
                <a:ext uri="{FF2B5EF4-FFF2-40B4-BE49-F238E27FC236}">
                  <a16:creationId xmlns:a16="http://schemas.microsoft.com/office/drawing/2014/main" id="{37F6E9A7-0B96-9A45-BE03-B02DAC131566}"/>
                </a:ext>
              </a:extLst>
            </p:cNvPr>
            <p:cNvSpPr/>
            <p:nvPr userDrawn="1"/>
          </p:nvSpPr>
          <p:spPr>
            <a:xfrm>
              <a:off x="5303520" y="0"/>
              <a:ext cx="3840480" cy="6400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pic>
          <p:nvPicPr>
            <p:cNvPr id="29" name="Picture 28">
              <a:extLst>
                <a:ext uri="{FF2B5EF4-FFF2-40B4-BE49-F238E27FC236}">
                  <a16:creationId xmlns:a16="http://schemas.microsoft.com/office/drawing/2014/main" id="{1CCBEB3A-B9C1-834D-8C72-39DBB3010625}"/>
                </a:ext>
              </a:extLst>
            </p:cNvPr>
            <p:cNvPicPr>
              <a:picLocks noChangeAspect="1"/>
            </p:cNvPicPr>
            <p:nvPr userDrawn="1"/>
          </p:nvPicPr>
          <p:blipFill>
            <a:blip r:embed="rId2">
              <a:alphaModFix amt="15000"/>
            </a:blip>
            <a:srcRect/>
            <a:stretch/>
          </p:blipFill>
          <p:spPr>
            <a:xfrm>
              <a:off x="5156004" y="750290"/>
              <a:ext cx="5773549" cy="5051855"/>
            </a:xfrm>
            <a:prstGeom prst="rect">
              <a:avLst/>
            </a:prstGeom>
          </p:spPr>
        </p:pic>
      </p:grpSp>
      <p:sp>
        <p:nvSpPr>
          <p:cNvPr id="13" name="Title 1">
            <a:extLst>
              <a:ext uri="{FF2B5EF4-FFF2-40B4-BE49-F238E27FC236}">
                <a16:creationId xmlns:a16="http://schemas.microsoft.com/office/drawing/2014/main" id="{92991CA0-39EA-1545-AEF0-B75C5CE4761B}"/>
              </a:ext>
            </a:extLst>
          </p:cNvPr>
          <p:cNvSpPr>
            <a:spLocks noGrp="1"/>
          </p:cNvSpPr>
          <p:nvPr>
            <p:ph type="ctrTitle"/>
          </p:nvPr>
        </p:nvSpPr>
        <p:spPr>
          <a:xfrm>
            <a:off x="914400" y="1201106"/>
            <a:ext cx="5583936" cy="2387600"/>
          </a:xfrm>
        </p:spPr>
        <p:txBody>
          <a:bodyPr anchor="b">
            <a:normAutofit/>
          </a:bodyPr>
          <a:lstStyle>
            <a:lvl1pPr algn="l">
              <a:defRPr sz="4800" b="0" i="0">
                <a:solidFill>
                  <a:schemeClr val="accent1"/>
                </a:solidFill>
                <a:latin typeface="Helvetica" pitchFamily="2" charset="0"/>
                <a:cs typeface="Arial" panose="020B0604020202020204" pitchFamily="34" charset="0"/>
              </a:defRPr>
            </a:lvl1pPr>
          </a:lstStyle>
          <a:p>
            <a:r>
              <a:rPr lang="en-US"/>
              <a:t>Click to edit Master title style</a:t>
            </a:r>
          </a:p>
        </p:txBody>
      </p:sp>
      <p:grpSp>
        <p:nvGrpSpPr>
          <p:cNvPr id="16" name="Group 15">
            <a:extLst>
              <a:ext uri="{FF2B5EF4-FFF2-40B4-BE49-F238E27FC236}">
                <a16:creationId xmlns:a16="http://schemas.microsoft.com/office/drawing/2014/main" id="{666F5B0B-C9FD-0347-A1C2-1D3B7E62F1ED}"/>
              </a:ext>
            </a:extLst>
          </p:cNvPr>
          <p:cNvGrpSpPr/>
          <p:nvPr userDrawn="1"/>
        </p:nvGrpSpPr>
        <p:grpSpPr>
          <a:xfrm>
            <a:off x="0" y="6395644"/>
            <a:ext cx="12192000" cy="470922"/>
            <a:chOff x="0" y="6395644"/>
            <a:chExt cx="12192000" cy="470922"/>
          </a:xfrm>
        </p:grpSpPr>
        <p:sp>
          <p:nvSpPr>
            <p:cNvPr id="20" name="Rectangle 19">
              <a:extLst>
                <a:ext uri="{FF2B5EF4-FFF2-40B4-BE49-F238E27FC236}">
                  <a16:creationId xmlns:a16="http://schemas.microsoft.com/office/drawing/2014/main" id="{4CC818AB-BB6F-E04B-BBFA-A07BE3C4FEB7}"/>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1" name="Picture 20">
              <a:extLst>
                <a:ext uri="{FF2B5EF4-FFF2-40B4-BE49-F238E27FC236}">
                  <a16:creationId xmlns:a16="http://schemas.microsoft.com/office/drawing/2014/main" id="{3C13BF5B-E37C-E74A-9F18-110D87EEF295}"/>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2" name="Picture 21">
              <a:extLst>
                <a:ext uri="{FF2B5EF4-FFF2-40B4-BE49-F238E27FC236}">
                  <a16:creationId xmlns:a16="http://schemas.microsoft.com/office/drawing/2014/main" id="{70D653A7-8DDC-9146-936C-D518FF5B2560}"/>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3" name="Picture 22">
              <a:extLst>
                <a:ext uri="{FF2B5EF4-FFF2-40B4-BE49-F238E27FC236}">
                  <a16:creationId xmlns:a16="http://schemas.microsoft.com/office/drawing/2014/main" id="{2311BD60-7275-D64C-9F4F-99B8799ABD98}"/>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4" name="Straight Connector 23">
              <a:extLst>
                <a:ext uri="{FF2B5EF4-FFF2-40B4-BE49-F238E27FC236}">
                  <a16:creationId xmlns:a16="http://schemas.microsoft.com/office/drawing/2014/main" id="{17228A89-9676-CC42-BA39-DEE5DFAB9D9B}"/>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4B1F78E-824B-5545-8FAB-D9C78DA5226C}"/>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C05EDDD-3185-DA4E-BC25-9F4B4809B5D2}"/>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Subtitle 2">
            <a:extLst>
              <a:ext uri="{FF2B5EF4-FFF2-40B4-BE49-F238E27FC236}">
                <a16:creationId xmlns:a16="http://schemas.microsoft.com/office/drawing/2014/main" id="{71327F5D-F3C8-B04A-BB58-B93516C9BA20}"/>
              </a:ext>
            </a:extLst>
          </p:cNvPr>
          <p:cNvSpPr>
            <a:spLocks noGrp="1"/>
          </p:cNvSpPr>
          <p:nvPr>
            <p:ph type="subTitle" idx="1"/>
          </p:nvPr>
        </p:nvSpPr>
        <p:spPr>
          <a:xfrm>
            <a:off x="950579" y="3680781"/>
            <a:ext cx="5551823" cy="623598"/>
          </a:xfrm>
        </p:spPr>
        <p:txBody>
          <a:bodyPr>
            <a:normAutofit/>
          </a:bodyPr>
          <a:lstStyle>
            <a:lvl1pPr marL="0" indent="0" algn="l">
              <a:buNone/>
              <a:defRPr sz="1800" b="0" i="0">
                <a:solidFill>
                  <a:schemeClr val="tx2"/>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DCBCF19E-9F40-8F62-10A2-DF07201785EC}"/>
              </a:ext>
            </a:extLst>
          </p:cNvPr>
          <p:cNvGrpSpPr/>
          <p:nvPr userDrawn="1"/>
        </p:nvGrpSpPr>
        <p:grpSpPr>
          <a:xfrm>
            <a:off x="0" y="6395648"/>
            <a:ext cx="12192000" cy="470918"/>
            <a:chOff x="0" y="6395648"/>
            <a:chExt cx="12192000" cy="470918"/>
          </a:xfrm>
        </p:grpSpPr>
        <p:sp>
          <p:nvSpPr>
            <p:cNvPr id="3" name="Rectangle 2">
              <a:extLst>
                <a:ext uri="{FF2B5EF4-FFF2-40B4-BE49-F238E27FC236}">
                  <a16:creationId xmlns:a16="http://schemas.microsoft.com/office/drawing/2014/main" id="{971C2BA9-AE4D-1FCE-4049-F448BF2FA141}"/>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4" name="Picture 16">
              <a:extLst>
                <a:ext uri="{FF2B5EF4-FFF2-40B4-BE49-F238E27FC236}">
                  <a16:creationId xmlns:a16="http://schemas.microsoft.com/office/drawing/2014/main" id="{E041846A-53EA-3F3F-FC70-F12D4D3F78FB}"/>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5" name="Straight Connector 4">
              <a:extLst>
                <a:ext uri="{FF2B5EF4-FFF2-40B4-BE49-F238E27FC236}">
                  <a16:creationId xmlns:a16="http://schemas.microsoft.com/office/drawing/2014/main" id="{B21EB494-7B38-B90C-2513-9CF41379E081}"/>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849239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Dark Greystone">
    <p:bg>
      <p:bgPr>
        <a:solidFill>
          <a:schemeClr val="tx2"/>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FCE658D9-D054-3F4C-A92D-31C58702540A}"/>
              </a:ext>
              <a:ext uri="{C183D7F6-B498-43B3-948B-1728B52AA6E4}">
                <adec:decorative xmlns:adec="http://schemas.microsoft.com/office/drawing/2017/decorative" val="1"/>
              </a:ext>
            </a:extLst>
          </p:cNvPr>
          <p:cNvGrpSpPr/>
          <p:nvPr userDrawn="1"/>
        </p:nvGrpSpPr>
        <p:grpSpPr>
          <a:xfrm>
            <a:off x="8311896" y="0"/>
            <a:ext cx="5773549" cy="6400800"/>
            <a:chOff x="5156004" y="0"/>
            <a:chExt cx="5773549" cy="6400800"/>
          </a:xfrm>
        </p:grpSpPr>
        <p:sp>
          <p:nvSpPr>
            <p:cNvPr id="16" name="Rectangle 15">
              <a:extLst>
                <a:ext uri="{FF2B5EF4-FFF2-40B4-BE49-F238E27FC236}">
                  <a16:creationId xmlns:a16="http://schemas.microsoft.com/office/drawing/2014/main" id="{421968A1-5801-1E42-B6BA-F3BB96E0DF89}"/>
                </a:ext>
              </a:extLst>
            </p:cNvPr>
            <p:cNvSpPr/>
            <p:nvPr userDrawn="1"/>
          </p:nvSpPr>
          <p:spPr>
            <a:xfrm>
              <a:off x="5303520" y="0"/>
              <a:ext cx="3732588" cy="6400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pic>
          <p:nvPicPr>
            <p:cNvPr id="17" name="Picture 16">
              <a:extLst>
                <a:ext uri="{FF2B5EF4-FFF2-40B4-BE49-F238E27FC236}">
                  <a16:creationId xmlns:a16="http://schemas.microsoft.com/office/drawing/2014/main" id="{E0FE511D-5816-794B-A1B8-B5C1A62FA9EC}"/>
                </a:ext>
              </a:extLst>
            </p:cNvPr>
            <p:cNvPicPr>
              <a:picLocks noChangeAspect="1"/>
            </p:cNvPicPr>
            <p:nvPr userDrawn="1"/>
          </p:nvPicPr>
          <p:blipFill>
            <a:blip r:embed="rId2">
              <a:alphaModFix amt="30000"/>
            </a:blip>
            <a:srcRect/>
            <a:stretch/>
          </p:blipFill>
          <p:spPr>
            <a:xfrm>
              <a:off x="5156004" y="749809"/>
              <a:ext cx="5773549" cy="5051855"/>
            </a:xfrm>
            <a:prstGeom prst="rect">
              <a:avLst/>
            </a:prstGeom>
          </p:spPr>
        </p:pic>
      </p:grpSp>
      <p:sp>
        <p:nvSpPr>
          <p:cNvPr id="13" name="Title 1">
            <a:extLst>
              <a:ext uri="{FF2B5EF4-FFF2-40B4-BE49-F238E27FC236}">
                <a16:creationId xmlns:a16="http://schemas.microsoft.com/office/drawing/2014/main" id="{BA048696-EA6C-704F-9DD8-BBC1BBCE226E}"/>
              </a:ext>
            </a:extLst>
          </p:cNvPr>
          <p:cNvSpPr>
            <a:spLocks noGrp="1"/>
          </p:cNvSpPr>
          <p:nvPr>
            <p:ph type="ctrTitle"/>
          </p:nvPr>
        </p:nvSpPr>
        <p:spPr>
          <a:xfrm>
            <a:off x="914400" y="1201106"/>
            <a:ext cx="5583936" cy="2387600"/>
          </a:xfrm>
        </p:spPr>
        <p:txBody>
          <a:bodyPr anchor="b">
            <a:normAutofit/>
          </a:bodyPr>
          <a:lstStyle>
            <a:lvl1pPr algn="l">
              <a:defRPr sz="4800" b="0" i="0">
                <a:solidFill>
                  <a:schemeClr val="bg1"/>
                </a:solidFill>
                <a:latin typeface="Helvetica" pitchFamily="2" charset="0"/>
                <a:cs typeface="Arial" panose="020B0604020202020204" pitchFamily="34" charset="0"/>
              </a:defRPr>
            </a:lvl1pPr>
          </a:lstStyle>
          <a:p>
            <a:r>
              <a:rPr lang="en-US"/>
              <a:t>Click to edit Master title style</a:t>
            </a:r>
          </a:p>
        </p:txBody>
      </p:sp>
      <p:grpSp>
        <p:nvGrpSpPr>
          <p:cNvPr id="21" name="Group 20">
            <a:extLst>
              <a:ext uri="{FF2B5EF4-FFF2-40B4-BE49-F238E27FC236}">
                <a16:creationId xmlns:a16="http://schemas.microsoft.com/office/drawing/2014/main" id="{23D550AB-4267-2745-B8A7-471587897BC8}"/>
              </a:ext>
            </a:extLst>
          </p:cNvPr>
          <p:cNvGrpSpPr/>
          <p:nvPr userDrawn="1"/>
        </p:nvGrpSpPr>
        <p:grpSpPr>
          <a:xfrm>
            <a:off x="0" y="6395644"/>
            <a:ext cx="12192000" cy="470922"/>
            <a:chOff x="0" y="6395644"/>
            <a:chExt cx="12192000" cy="470922"/>
          </a:xfrm>
        </p:grpSpPr>
        <p:sp>
          <p:nvSpPr>
            <p:cNvPr id="22" name="Rectangle 21">
              <a:extLst>
                <a:ext uri="{FF2B5EF4-FFF2-40B4-BE49-F238E27FC236}">
                  <a16:creationId xmlns:a16="http://schemas.microsoft.com/office/drawing/2014/main" id="{ABA9218E-908A-5D45-ADBF-342BC22CD9DD}"/>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3" name="Picture 22">
              <a:extLst>
                <a:ext uri="{FF2B5EF4-FFF2-40B4-BE49-F238E27FC236}">
                  <a16:creationId xmlns:a16="http://schemas.microsoft.com/office/drawing/2014/main" id="{CC6B51FA-8094-1142-B844-02A6D5A91EA6}"/>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4" name="Picture 23">
              <a:extLst>
                <a:ext uri="{FF2B5EF4-FFF2-40B4-BE49-F238E27FC236}">
                  <a16:creationId xmlns:a16="http://schemas.microsoft.com/office/drawing/2014/main" id="{2FBCE1E5-92F9-E440-A62D-5E61D450F2DE}"/>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5" name="Picture 24">
              <a:extLst>
                <a:ext uri="{FF2B5EF4-FFF2-40B4-BE49-F238E27FC236}">
                  <a16:creationId xmlns:a16="http://schemas.microsoft.com/office/drawing/2014/main" id="{6FDEA80A-CA0F-2D4E-A557-B300352C5525}"/>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6" name="Straight Connector 25">
              <a:extLst>
                <a:ext uri="{FF2B5EF4-FFF2-40B4-BE49-F238E27FC236}">
                  <a16:creationId xmlns:a16="http://schemas.microsoft.com/office/drawing/2014/main" id="{0EA4C7F4-A86F-4345-824D-93F8B6A11CEC}"/>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2C5A06C-3A86-1544-AE26-F096D3B7EB25}"/>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0AF234B-1982-6E49-A62B-987E45B9F558}"/>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Subtitle 2">
            <a:extLst>
              <a:ext uri="{FF2B5EF4-FFF2-40B4-BE49-F238E27FC236}">
                <a16:creationId xmlns:a16="http://schemas.microsoft.com/office/drawing/2014/main" id="{273C311C-0F83-4F4C-B006-EF4884A4D7A1}"/>
              </a:ext>
            </a:extLst>
          </p:cNvPr>
          <p:cNvSpPr>
            <a:spLocks noGrp="1"/>
          </p:cNvSpPr>
          <p:nvPr>
            <p:ph type="subTitle" idx="1"/>
          </p:nvPr>
        </p:nvSpPr>
        <p:spPr>
          <a:xfrm>
            <a:off x="950579" y="3680781"/>
            <a:ext cx="5551823" cy="623598"/>
          </a:xfrm>
        </p:spPr>
        <p:txBody>
          <a:bodyPr>
            <a:normAutofit/>
          </a:bodyPr>
          <a:lstStyle>
            <a:lvl1pPr marL="0" indent="0" algn="l">
              <a:buNone/>
              <a:defRPr sz="1800" b="0" i="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A18E3397-DAC6-717E-F667-01EE86CC5E50}"/>
              </a:ext>
            </a:extLst>
          </p:cNvPr>
          <p:cNvGrpSpPr/>
          <p:nvPr userDrawn="1"/>
        </p:nvGrpSpPr>
        <p:grpSpPr>
          <a:xfrm>
            <a:off x="0" y="6395648"/>
            <a:ext cx="12192000" cy="470918"/>
            <a:chOff x="0" y="6395648"/>
            <a:chExt cx="12192000" cy="470918"/>
          </a:xfrm>
        </p:grpSpPr>
        <p:sp>
          <p:nvSpPr>
            <p:cNvPr id="3" name="Rectangle 2">
              <a:extLst>
                <a:ext uri="{FF2B5EF4-FFF2-40B4-BE49-F238E27FC236}">
                  <a16:creationId xmlns:a16="http://schemas.microsoft.com/office/drawing/2014/main" id="{892E5E54-92E9-8D39-76B4-884040942FB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4" name="Picture 16">
              <a:extLst>
                <a:ext uri="{FF2B5EF4-FFF2-40B4-BE49-F238E27FC236}">
                  <a16:creationId xmlns:a16="http://schemas.microsoft.com/office/drawing/2014/main" id="{FC78E1AA-AE2F-8C8A-8BCF-3DF0209E5CA2}"/>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5" name="Straight Connector 4">
              <a:extLst>
                <a:ext uri="{FF2B5EF4-FFF2-40B4-BE49-F238E27FC236}">
                  <a16:creationId xmlns:a16="http://schemas.microsoft.com/office/drawing/2014/main" id="{898E9555-44C0-DE4E-6AE6-06758B152748}"/>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126760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sz="16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16924293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Light Greyston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2359716"/>
            <a:ext cx="10515600" cy="2581861"/>
          </a:xfrm>
        </p:spPr>
        <p:txBody>
          <a:bodyPr anchor="b">
            <a:normAutofit/>
          </a:bodyPr>
          <a:lstStyle>
            <a:lvl1pPr>
              <a:defRPr sz="4000" b="0" i="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831851" y="4968566"/>
            <a:ext cx="10515600" cy="925510"/>
          </a:xfrm>
        </p:spPr>
        <p:txBody>
          <a:bodyPr>
            <a:normAutofit/>
          </a:bodyPr>
          <a:lstStyle>
            <a:lvl1pPr marL="0" indent="0">
              <a:buNone/>
              <a:defRPr sz="1800" b="0" i="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grpSp>
        <p:nvGrpSpPr>
          <p:cNvPr id="14" name="Group 13">
            <a:extLst>
              <a:ext uri="{FF2B5EF4-FFF2-40B4-BE49-F238E27FC236}">
                <a16:creationId xmlns:a16="http://schemas.microsoft.com/office/drawing/2014/main" id="{58C8D841-3845-F943-981F-C2E3E57F437A}"/>
              </a:ext>
            </a:extLst>
          </p:cNvPr>
          <p:cNvGrpSpPr/>
          <p:nvPr userDrawn="1"/>
        </p:nvGrpSpPr>
        <p:grpSpPr>
          <a:xfrm>
            <a:off x="0" y="6395644"/>
            <a:ext cx="12192000" cy="470922"/>
            <a:chOff x="0" y="6395644"/>
            <a:chExt cx="12192000" cy="470922"/>
          </a:xfrm>
        </p:grpSpPr>
        <p:sp>
          <p:nvSpPr>
            <p:cNvPr id="15" name="Rectangle 14">
              <a:extLst>
                <a:ext uri="{FF2B5EF4-FFF2-40B4-BE49-F238E27FC236}">
                  <a16:creationId xmlns:a16="http://schemas.microsoft.com/office/drawing/2014/main" id="{DFA82A58-E4D6-B345-A3C4-34CEF615051E}"/>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6" name="Picture 15">
              <a:extLst>
                <a:ext uri="{FF2B5EF4-FFF2-40B4-BE49-F238E27FC236}">
                  <a16:creationId xmlns:a16="http://schemas.microsoft.com/office/drawing/2014/main" id="{A9E30AB7-A0FC-FC44-843C-EF28BA817638}"/>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19" name="Picture 18">
              <a:extLst>
                <a:ext uri="{FF2B5EF4-FFF2-40B4-BE49-F238E27FC236}">
                  <a16:creationId xmlns:a16="http://schemas.microsoft.com/office/drawing/2014/main" id="{F001F344-09DD-214B-8FF3-3D62A27D5AA2}"/>
                </a:ext>
              </a:extLst>
            </p:cNvPr>
            <p:cNvPicPr>
              <a:picLocks noChangeAspect="1"/>
            </p:cNvPicPr>
            <p:nvPr userDrawn="1"/>
          </p:nvPicPr>
          <p:blipFill>
            <a:blip r:embed="rId3"/>
            <a:srcRect/>
            <a:stretch/>
          </p:blipFill>
          <p:spPr>
            <a:xfrm>
              <a:off x="4110607" y="6395644"/>
              <a:ext cx="2088055" cy="462356"/>
            </a:xfrm>
            <a:prstGeom prst="rect">
              <a:avLst/>
            </a:prstGeom>
          </p:spPr>
        </p:pic>
        <p:pic>
          <p:nvPicPr>
            <p:cNvPr id="20" name="Picture 19">
              <a:extLst>
                <a:ext uri="{FF2B5EF4-FFF2-40B4-BE49-F238E27FC236}">
                  <a16:creationId xmlns:a16="http://schemas.microsoft.com/office/drawing/2014/main" id="{037A3D9F-A0DB-7744-A26D-224E6AE47930}"/>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1" name="Straight Connector 20">
              <a:extLst>
                <a:ext uri="{FF2B5EF4-FFF2-40B4-BE49-F238E27FC236}">
                  <a16:creationId xmlns:a16="http://schemas.microsoft.com/office/drawing/2014/main" id="{272FEE50-C598-2041-A9E0-2129F1D88768}"/>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6816E62-6B63-B445-A704-1319D5659E35}"/>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9F63FC-9363-394E-ABDD-888147A4AD2B}"/>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3" name="Picture 12">
            <a:extLst>
              <a:ext uri="{FF2B5EF4-FFF2-40B4-BE49-F238E27FC236}">
                <a16:creationId xmlns:a16="http://schemas.microsoft.com/office/drawing/2014/main" id="{189CD69E-4FBE-784C-A603-C5046E41FB5C}"/>
              </a:ext>
              <a:ext uri="{C183D7F6-B498-43B3-948B-1728B52AA6E4}">
                <adec:decorative xmlns:adec="http://schemas.microsoft.com/office/drawing/2017/decorative" val="1"/>
              </a:ext>
            </a:extLst>
          </p:cNvPr>
          <p:cNvPicPr>
            <a:picLocks noChangeAspect="1"/>
          </p:cNvPicPr>
          <p:nvPr userDrawn="1"/>
        </p:nvPicPr>
        <p:blipFill>
          <a:blip r:embed="rId5">
            <a:alphaModFix amt="25000"/>
          </a:blip>
          <a:srcRect/>
          <a:stretch/>
        </p:blipFill>
        <p:spPr>
          <a:xfrm>
            <a:off x="9427464" y="0"/>
            <a:ext cx="3836416" cy="3356864"/>
          </a:xfrm>
          <a:prstGeom prst="rect">
            <a:avLst/>
          </a:prstGeom>
        </p:spPr>
      </p:pic>
      <p:grpSp>
        <p:nvGrpSpPr>
          <p:cNvPr id="4" name="Group 3">
            <a:extLst>
              <a:ext uri="{FF2B5EF4-FFF2-40B4-BE49-F238E27FC236}">
                <a16:creationId xmlns:a16="http://schemas.microsoft.com/office/drawing/2014/main" id="{1859FAE6-F265-BEC5-EDDC-17B9589F54CA}"/>
              </a:ext>
            </a:extLst>
          </p:cNvPr>
          <p:cNvGrpSpPr/>
          <p:nvPr userDrawn="1"/>
        </p:nvGrpSpPr>
        <p:grpSpPr>
          <a:xfrm>
            <a:off x="0" y="6395648"/>
            <a:ext cx="12192000" cy="470918"/>
            <a:chOff x="0" y="6395648"/>
            <a:chExt cx="12192000" cy="470918"/>
          </a:xfrm>
        </p:grpSpPr>
        <p:sp>
          <p:nvSpPr>
            <p:cNvPr id="5" name="Rectangle 4">
              <a:extLst>
                <a:ext uri="{FF2B5EF4-FFF2-40B4-BE49-F238E27FC236}">
                  <a16:creationId xmlns:a16="http://schemas.microsoft.com/office/drawing/2014/main" id="{B3966C67-FE8E-9BD6-FAD6-BBBA4EE31711}"/>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7" name="Picture 16">
              <a:extLst>
                <a:ext uri="{FF2B5EF4-FFF2-40B4-BE49-F238E27FC236}">
                  <a16:creationId xmlns:a16="http://schemas.microsoft.com/office/drawing/2014/main" id="{FCE1ACAF-73CC-8C78-1E0D-D118D4B8BE1C}"/>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8" name="Straight Connector 7">
              <a:extLst>
                <a:ext uri="{FF2B5EF4-FFF2-40B4-BE49-F238E27FC236}">
                  <a16:creationId xmlns:a16="http://schemas.microsoft.com/office/drawing/2014/main" id="{3B97C4F7-9E56-E4CA-359E-2B095424396E}"/>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27974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reserve="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968566"/>
            <a:ext cx="10515600" cy="925510"/>
          </a:xfrm>
        </p:spPr>
        <p:txBody>
          <a:bodyPr>
            <a:normAutofit/>
          </a:bodyPr>
          <a:lstStyle>
            <a:lvl1pPr marL="0" indent="0">
              <a:buNone/>
              <a:defRPr sz="1800" b="0" i="0">
                <a:solidFill>
                  <a:srgbClr val="76767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p:cNvSpPr>
            <a:spLocks noGrp="1"/>
          </p:cNvSpPr>
          <p:nvPr>
            <p:ph type="title"/>
          </p:nvPr>
        </p:nvSpPr>
        <p:spPr>
          <a:xfrm>
            <a:off x="831851" y="2359716"/>
            <a:ext cx="10515600" cy="2581861"/>
          </a:xfrm>
        </p:spPr>
        <p:txBody>
          <a:bodyPr anchor="b">
            <a:normAutofit/>
          </a:bodyPr>
          <a:lstStyle>
            <a:lvl1pPr>
              <a:defRPr sz="4000" b="0" i="0">
                <a:solidFill>
                  <a:srgbClr val="800000"/>
                </a:solidFill>
              </a:defRPr>
            </a:lvl1pPr>
          </a:lstStyle>
          <a:p>
            <a:r>
              <a:rPr lang="en-US"/>
              <a:t>Click to edit Master title style</a:t>
            </a:r>
          </a:p>
        </p:txBody>
      </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grpSp>
        <p:nvGrpSpPr>
          <p:cNvPr id="17" name="Group 16">
            <a:extLst>
              <a:ext uri="{FF2B5EF4-FFF2-40B4-BE49-F238E27FC236}">
                <a16:creationId xmlns:a16="http://schemas.microsoft.com/office/drawing/2014/main" id="{6BC63AC4-5A08-2448-A97C-452F675A36B9}"/>
              </a:ext>
            </a:extLst>
          </p:cNvPr>
          <p:cNvGrpSpPr/>
          <p:nvPr userDrawn="1"/>
        </p:nvGrpSpPr>
        <p:grpSpPr>
          <a:xfrm>
            <a:off x="0" y="6395644"/>
            <a:ext cx="12192000" cy="470922"/>
            <a:chOff x="0" y="6395644"/>
            <a:chExt cx="12192000" cy="470922"/>
          </a:xfrm>
        </p:grpSpPr>
        <p:sp>
          <p:nvSpPr>
            <p:cNvPr id="18" name="Rectangle 17">
              <a:extLst>
                <a:ext uri="{FF2B5EF4-FFF2-40B4-BE49-F238E27FC236}">
                  <a16:creationId xmlns:a16="http://schemas.microsoft.com/office/drawing/2014/main" id="{AD9D04EE-FB04-984A-A9E5-11B792051E10}"/>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2" name="Picture 21">
              <a:extLst>
                <a:ext uri="{FF2B5EF4-FFF2-40B4-BE49-F238E27FC236}">
                  <a16:creationId xmlns:a16="http://schemas.microsoft.com/office/drawing/2014/main" id="{7ED6D137-810A-2B42-B9FD-BA384D6CC0CE}"/>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23" name="Picture 22">
              <a:extLst>
                <a:ext uri="{FF2B5EF4-FFF2-40B4-BE49-F238E27FC236}">
                  <a16:creationId xmlns:a16="http://schemas.microsoft.com/office/drawing/2014/main" id="{92E847BA-92A7-9B49-86E2-22CFAE7BFD99}"/>
                </a:ext>
              </a:extLst>
            </p:cNvPr>
            <p:cNvPicPr>
              <a:picLocks noChangeAspect="1"/>
            </p:cNvPicPr>
            <p:nvPr userDrawn="1"/>
          </p:nvPicPr>
          <p:blipFill>
            <a:blip r:embed="rId3"/>
            <a:srcRect/>
            <a:stretch/>
          </p:blipFill>
          <p:spPr>
            <a:xfrm>
              <a:off x="4110607" y="6395644"/>
              <a:ext cx="2088055" cy="462356"/>
            </a:xfrm>
            <a:prstGeom prst="rect">
              <a:avLst/>
            </a:prstGeom>
          </p:spPr>
        </p:pic>
        <p:pic>
          <p:nvPicPr>
            <p:cNvPr id="27" name="Picture 26">
              <a:extLst>
                <a:ext uri="{FF2B5EF4-FFF2-40B4-BE49-F238E27FC236}">
                  <a16:creationId xmlns:a16="http://schemas.microsoft.com/office/drawing/2014/main" id="{0FB2BA55-CB17-8F41-9008-63E033383DBB}"/>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8" name="Straight Connector 27">
              <a:extLst>
                <a:ext uri="{FF2B5EF4-FFF2-40B4-BE49-F238E27FC236}">
                  <a16:creationId xmlns:a16="http://schemas.microsoft.com/office/drawing/2014/main" id="{BFA87152-16F0-7644-A3F6-738E589BAC5F}"/>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99AEF35-302D-AF43-9DF6-02E1B36C71B8}"/>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5AD3D85-C85C-CB4B-A24F-14DDE7B6854C}"/>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42C294E9-685F-4941-9BB0-F4B17776BCCB}"/>
              </a:ext>
              <a:ext uri="{C183D7F6-B498-43B3-948B-1728B52AA6E4}">
                <adec:decorative xmlns:adec="http://schemas.microsoft.com/office/drawing/2017/decorative" val="1"/>
              </a:ext>
            </a:extLst>
          </p:cNvPr>
          <p:cNvPicPr>
            <a:picLocks noChangeAspect="1"/>
          </p:cNvPicPr>
          <p:nvPr userDrawn="1"/>
        </p:nvPicPr>
        <p:blipFill>
          <a:blip r:embed="rId5">
            <a:alphaModFix amt="10000"/>
          </a:blip>
          <a:srcRect/>
          <a:stretch/>
        </p:blipFill>
        <p:spPr>
          <a:xfrm>
            <a:off x="9429243" y="0"/>
            <a:ext cx="3836416" cy="3356864"/>
          </a:xfrm>
          <a:prstGeom prst="rect">
            <a:avLst/>
          </a:prstGeom>
        </p:spPr>
      </p:pic>
      <p:grpSp>
        <p:nvGrpSpPr>
          <p:cNvPr id="4" name="Group 3">
            <a:extLst>
              <a:ext uri="{FF2B5EF4-FFF2-40B4-BE49-F238E27FC236}">
                <a16:creationId xmlns:a16="http://schemas.microsoft.com/office/drawing/2014/main" id="{05C54364-64A9-04AE-62B1-01F558E11EF6}"/>
              </a:ext>
            </a:extLst>
          </p:cNvPr>
          <p:cNvGrpSpPr/>
          <p:nvPr userDrawn="1"/>
        </p:nvGrpSpPr>
        <p:grpSpPr>
          <a:xfrm>
            <a:off x="0" y="6395648"/>
            <a:ext cx="12192000" cy="470918"/>
            <a:chOff x="0" y="6395648"/>
            <a:chExt cx="12192000" cy="470918"/>
          </a:xfrm>
        </p:grpSpPr>
        <p:sp>
          <p:nvSpPr>
            <p:cNvPr id="5" name="Rectangle 4">
              <a:extLst>
                <a:ext uri="{FF2B5EF4-FFF2-40B4-BE49-F238E27FC236}">
                  <a16:creationId xmlns:a16="http://schemas.microsoft.com/office/drawing/2014/main" id="{DFEF2136-6C1B-73D5-386E-DE81A09B39A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7" name="Picture 16">
              <a:extLst>
                <a:ext uri="{FF2B5EF4-FFF2-40B4-BE49-F238E27FC236}">
                  <a16:creationId xmlns:a16="http://schemas.microsoft.com/office/drawing/2014/main" id="{F1398A64-E26D-5F82-71A1-7BD22AFB272B}"/>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8" name="Straight Connector 7">
              <a:extLst>
                <a:ext uri="{FF2B5EF4-FFF2-40B4-BE49-F238E27FC236}">
                  <a16:creationId xmlns:a16="http://schemas.microsoft.com/office/drawing/2014/main" id="{EB971EA0-8CB8-6523-FC92-ED48519EE5D1}"/>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46871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Section Header Maroon">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78B395A-ABD1-784B-A94A-7A6283C5448E}"/>
              </a:ext>
            </a:extLst>
          </p:cNvPr>
          <p:cNvSpPr/>
          <p:nvPr/>
        </p:nvSpPr>
        <p:spPr>
          <a:xfrm>
            <a:off x="0" y="3"/>
            <a:ext cx="12192000" cy="686523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sp>
        <p:nvSpPr>
          <p:cNvPr id="3" name="Text Placeholder 2"/>
          <p:cNvSpPr>
            <a:spLocks noGrp="1"/>
          </p:cNvSpPr>
          <p:nvPr>
            <p:ph type="body" idx="1"/>
          </p:nvPr>
        </p:nvSpPr>
        <p:spPr>
          <a:xfrm>
            <a:off x="831851" y="4968566"/>
            <a:ext cx="10515600" cy="925510"/>
          </a:xfrm>
        </p:spPr>
        <p:txBody>
          <a:bodyPr>
            <a:normAutofit/>
          </a:bodyPr>
          <a:lstStyle>
            <a:lvl1pPr marL="0" indent="0">
              <a:buNone/>
              <a:defRPr sz="1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p:cNvSpPr>
            <a:spLocks noGrp="1"/>
          </p:cNvSpPr>
          <p:nvPr>
            <p:ph type="title"/>
          </p:nvPr>
        </p:nvSpPr>
        <p:spPr>
          <a:xfrm>
            <a:off x="831851" y="2359716"/>
            <a:ext cx="10515600" cy="2581861"/>
          </a:xfrm>
        </p:spPr>
        <p:txBody>
          <a:bodyPr anchor="b">
            <a:normAutofit/>
          </a:bodyPr>
          <a:lstStyle>
            <a:lvl1pPr>
              <a:defRPr sz="4000" b="0" i="0">
                <a:solidFill>
                  <a:schemeClr val="bg1">
                    <a:lumMod val="95000"/>
                  </a:schemeClr>
                </a:solidFill>
              </a:defRPr>
            </a:lvl1pPr>
          </a:lstStyle>
          <a:p>
            <a:r>
              <a:rPr lang="en-US"/>
              <a:t>Click to edit Master title style</a:t>
            </a:r>
          </a:p>
        </p:txBody>
      </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grpSp>
        <p:nvGrpSpPr>
          <p:cNvPr id="17" name="Group 16">
            <a:extLst>
              <a:ext uri="{FF2B5EF4-FFF2-40B4-BE49-F238E27FC236}">
                <a16:creationId xmlns:a16="http://schemas.microsoft.com/office/drawing/2014/main" id="{89880606-C0DA-1244-B23A-CDDC05B4C63A}"/>
              </a:ext>
            </a:extLst>
          </p:cNvPr>
          <p:cNvGrpSpPr/>
          <p:nvPr userDrawn="1"/>
        </p:nvGrpSpPr>
        <p:grpSpPr>
          <a:xfrm>
            <a:off x="0" y="6395644"/>
            <a:ext cx="12192000" cy="470922"/>
            <a:chOff x="0" y="6395644"/>
            <a:chExt cx="12192000" cy="470922"/>
          </a:xfrm>
        </p:grpSpPr>
        <p:sp>
          <p:nvSpPr>
            <p:cNvPr id="18" name="Rectangle 17">
              <a:extLst>
                <a:ext uri="{FF2B5EF4-FFF2-40B4-BE49-F238E27FC236}">
                  <a16:creationId xmlns:a16="http://schemas.microsoft.com/office/drawing/2014/main" id="{D54CFDE2-E6EB-A345-957E-50A4ECD423D1}"/>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9" name="Picture 18">
              <a:extLst>
                <a:ext uri="{FF2B5EF4-FFF2-40B4-BE49-F238E27FC236}">
                  <a16:creationId xmlns:a16="http://schemas.microsoft.com/office/drawing/2014/main" id="{33868FDA-D1BB-EE41-ABB2-465907C57CB9}"/>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24" name="Picture 23">
              <a:extLst>
                <a:ext uri="{FF2B5EF4-FFF2-40B4-BE49-F238E27FC236}">
                  <a16:creationId xmlns:a16="http://schemas.microsoft.com/office/drawing/2014/main" id="{EF9B5EFB-5007-AD46-BE77-BAC76C6086B3}"/>
                </a:ext>
              </a:extLst>
            </p:cNvPr>
            <p:cNvPicPr>
              <a:picLocks noChangeAspect="1"/>
            </p:cNvPicPr>
            <p:nvPr userDrawn="1"/>
          </p:nvPicPr>
          <p:blipFill>
            <a:blip r:embed="rId3"/>
            <a:srcRect/>
            <a:stretch/>
          </p:blipFill>
          <p:spPr>
            <a:xfrm>
              <a:off x="4110607" y="6395644"/>
              <a:ext cx="2088055" cy="462356"/>
            </a:xfrm>
            <a:prstGeom prst="rect">
              <a:avLst/>
            </a:prstGeom>
          </p:spPr>
        </p:pic>
        <p:pic>
          <p:nvPicPr>
            <p:cNvPr id="25" name="Picture 24">
              <a:extLst>
                <a:ext uri="{FF2B5EF4-FFF2-40B4-BE49-F238E27FC236}">
                  <a16:creationId xmlns:a16="http://schemas.microsoft.com/office/drawing/2014/main" id="{9468986D-4939-0940-815B-86D85FFC6A33}"/>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8" name="Straight Connector 27">
              <a:extLst>
                <a:ext uri="{FF2B5EF4-FFF2-40B4-BE49-F238E27FC236}">
                  <a16:creationId xmlns:a16="http://schemas.microsoft.com/office/drawing/2014/main" id="{5BD39B1C-C9BE-9F4C-88E3-EF2E97B7E504}"/>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386A2B6-31F3-7C45-864E-49505F12A28D}"/>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064CECC-4175-4844-A728-504904E6D94F}"/>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4" name="Picture 13">
            <a:extLst>
              <a:ext uri="{FF2B5EF4-FFF2-40B4-BE49-F238E27FC236}">
                <a16:creationId xmlns:a16="http://schemas.microsoft.com/office/drawing/2014/main" id="{1853C0E5-BAE9-8B41-90FD-2C57873CFE8C}"/>
              </a:ext>
              <a:ext uri="{C183D7F6-B498-43B3-948B-1728B52AA6E4}">
                <adec:decorative xmlns:adec="http://schemas.microsoft.com/office/drawing/2017/decorative" val="1"/>
              </a:ext>
            </a:extLst>
          </p:cNvPr>
          <p:cNvPicPr>
            <a:picLocks noChangeAspect="1"/>
          </p:cNvPicPr>
          <p:nvPr userDrawn="1"/>
        </p:nvPicPr>
        <p:blipFill>
          <a:blip r:embed="rId5">
            <a:alphaModFix amt="50000"/>
            <a:extLst>
              <a:ext uri="{BEBA8EAE-BF5A-486C-A8C5-ECC9F3942E4B}">
                <a14:imgProps xmlns:a14="http://schemas.microsoft.com/office/drawing/2010/main">
                  <a14:imgLayer r:embed="rId6">
                    <a14:imgEffect>
                      <a14:artisticGlowEdges trans="80000"/>
                    </a14:imgEffect>
                  </a14:imgLayer>
                </a14:imgProps>
              </a:ext>
            </a:extLst>
          </a:blip>
          <a:srcRect/>
          <a:stretch/>
        </p:blipFill>
        <p:spPr>
          <a:xfrm>
            <a:off x="9427464" y="0"/>
            <a:ext cx="3836416" cy="3356864"/>
          </a:xfrm>
          <a:prstGeom prst="rect">
            <a:avLst/>
          </a:prstGeom>
        </p:spPr>
      </p:pic>
      <p:grpSp>
        <p:nvGrpSpPr>
          <p:cNvPr id="4" name="Group 3">
            <a:extLst>
              <a:ext uri="{FF2B5EF4-FFF2-40B4-BE49-F238E27FC236}">
                <a16:creationId xmlns:a16="http://schemas.microsoft.com/office/drawing/2014/main" id="{CA06C241-C4F0-B7B2-552B-A0B8CE0708B5}"/>
              </a:ext>
            </a:extLst>
          </p:cNvPr>
          <p:cNvGrpSpPr/>
          <p:nvPr userDrawn="1"/>
        </p:nvGrpSpPr>
        <p:grpSpPr>
          <a:xfrm>
            <a:off x="0" y="6395648"/>
            <a:ext cx="12192000" cy="470918"/>
            <a:chOff x="0" y="6395648"/>
            <a:chExt cx="12192000" cy="470918"/>
          </a:xfrm>
        </p:grpSpPr>
        <p:sp>
          <p:nvSpPr>
            <p:cNvPr id="5" name="Rectangle 4">
              <a:extLst>
                <a:ext uri="{FF2B5EF4-FFF2-40B4-BE49-F238E27FC236}">
                  <a16:creationId xmlns:a16="http://schemas.microsoft.com/office/drawing/2014/main" id="{460552CE-BDDA-9929-7637-82B2CA4196AA}"/>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7" name="Picture 16">
              <a:extLst>
                <a:ext uri="{FF2B5EF4-FFF2-40B4-BE49-F238E27FC236}">
                  <a16:creationId xmlns:a16="http://schemas.microsoft.com/office/drawing/2014/main" id="{6DDC6D59-C626-FD95-A3DA-DD1AC6DB9BDC}"/>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838200" y="6483378"/>
              <a:ext cx="1873405" cy="316631"/>
            </a:xfrm>
            <a:prstGeom prst="rect">
              <a:avLst/>
            </a:prstGeom>
          </p:spPr>
        </p:pic>
        <p:cxnSp>
          <p:nvCxnSpPr>
            <p:cNvPr id="8" name="Straight Connector 7">
              <a:extLst>
                <a:ext uri="{FF2B5EF4-FFF2-40B4-BE49-F238E27FC236}">
                  <a16:creationId xmlns:a16="http://schemas.microsoft.com/office/drawing/2014/main" id="{786F5463-E1C8-8F06-5A6C-608868B6B70A}"/>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517364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sz="2400" b="0" i="0"/>
            </a:lvl1pPr>
            <a:lvl2pPr>
              <a:defRPr sz="2000" b="0" i="0"/>
            </a:lvl2pPr>
            <a:lvl3pPr>
              <a:defRPr sz="1800" b="0" i="0"/>
            </a:lvl3pPr>
            <a:lvl4pPr>
              <a:defRPr sz="16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sz="2400" b="0" i="0"/>
            </a:lvl1pPr>
            <a:lvl2pPr>
              <a:defRPr sz="2000" b="0" i="0"/>
            </a:lvl2pPr>
            <a:lvl3pPr>
              <a:defRPr sz="1800" b="0" i="0"/>
            </a:lvl3pPr>
            <a:lvl4pPr>
              <a:defRPr sz="16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27630759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
            <a:ext cx="10515600" cy="1325563"/>
          </a:xfrm>
        </p:spPr>
        <p:txBody>
          <a:bodyPr/>
          <a:lstStyle>
            <a:lvl1pPr>
              <a:defRPr b="0" i="0"/>
            </a:lvl1pPr>
          </a:lstStyle>
          <a:p>
            <a:r>
              <a:rPr lang="en-US"/>
              <a:t>Click to edit Master title style</a:t>
            </a:r>
          </a:p>
        </p:txBody>
      </p:sp>
      <p:sp>
        <p:nvSpPr>
          <p:cNvPr id="3" name="Text Placeholder 2"/>
          <p:cNvSpPr>
            <a:spLocks noGrp="1"/>
          </p:cNvSpPr>
          <p:nvPr>
            <p:ph type="body" idx="1" hasCustomPrompt="1"/>
          </p:nvPr>
        </p:nvSpPr>
        <p:spPr>
          <a:xfrm>
            <a:off x="839789" y="1681163"/>
            <a:ext cx="5157787" cy="823912"/>
          </a:xfrm>
        </p:spPr>
        <p:txBody>
          <a:bodyPr anchor="ctr" anchorCtr="0">
            <a:normAutofit/>
          </a:bodyPr>
          <a:lstStyle>
            <a:lvl1pPr marL="0" indent="0">
              <a:buNone/>
              <a:defRPr sz="1800" b="0" i="0">
                <a:solidFill>
                  <a:srgbClr val="8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8"/>
            <a:ext cx="5157787" cy="3400425"/>
          </a:xfrm>
        </p:spPr>
        <p:txBody>
          <a:bodyPr/>
          <a:lstStyle>
            <a:lvl1pPr>
              <a:defRPr sz="2400" b="0" i="0"/>
            </a:lvl1pPr>
            <a:lvl2pPr>
              <a:defRPr sz="2000" b="0" i="0"/>
            </a:lvl2pPr>
            <a:lvl3pPr>
              <a:defRPr sz="1800" b="0" i="0"/>
            </a:lvl3pPr>
            <a:lvl4pPr>
              <a:defRPr sz="16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172202" y="1681163"/>
            <a:ext cx="5183188" cy="823912"/>
          </a:xfrm>
        </p:spPr>
        <p:txBody>
          <a:bodyPr anchor="ctr" anchorCtr="0">
            <a:normAutofit/>
          </a:bodyPr>
          <a:lstStyle>
            <a:lvl1pPr marL="0" indent="0">
              <a:buNone/>
              <a:defRPr sz="1800" b="0" i="0">
                <a:solidFill>
                  <a:srgbClr val="8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8"/>
            <a:ext cx="5183188" cy="3400425"/>
          </a:xfrm>
        </p:spPr>
        <p:txBody>
          <a:bodyPr/>
          <a:lstStyle>
            <a:lvl1pPr>
              <a:defRPr sz="2400" b="0" i="0"/>
            </a:lvl1pPr>
            <a:lvl2pPr>
              <a:defRPr sz="2000" b="0" i="0"/>
            </a:lvl2pPr>
            <a:lvl3pPr>
              <a:defRPr sz="1800" b="0" i="0"/>
            </a:lvl3pPr>
            <a:lvl4pPr>
              <a:defRPr sz="16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10154694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a:t>Click to edit Master title style</a:t>
            </a:r>
          </a:p>
        </p:txBody>
      </p:sp>
      <p:sp>
        <p:nvSpPr>
          <p:cNvPr id="5" name="Slide Number Placeholder 4"/>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37152946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30659486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 Picture with Capti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4DCFD0A-EE5E-3E41-9808-9D111F540CBC}"/>
              </a:ext>
            </a:extLst>
          </p:cNvPr>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
        <p:nvSpPr>
          <p:cNvPr id="11" name="Title 10">
            <a:extLst>
              <a:ext uri="{FF2B5EF4-FFF2-40B4-BE49-F238E27FC236}">
                <a16:creationId xmlns:a16="http://schemas.microsoft.com/office/drawing/2014/main" id="{90B90FFB-1D8E-AF4C-A20C-D4A3B8A3AA1F}"/>
              </a:ext>
            </a:extLst>
          </p:cNvPr>
          <p:cNvSpPr>
            <a:spLocks noGrp="1"/>
          </p:cNvSpPr>
          <p:nvPr>
            <p:ph type="title"/>
          </p:nvPr>
        </p:nvSpPr>
        <p:spPr/>
        <p:txBody>
          <a:bodyPr/>
          <a:lstStyle>
            <a:lvl1pPr>
              <a:defRPr b="0" i="0"/>
            </a:lvl1pPr>
          </a:lstStyle>
          <a:p>
            <a:r>
              <a:rPr lang="en-US"/>
              <a:t>Click to edit Master title style</a:t>
            </a:r>
          </a:p>
        </p:txBody>
      </p:sp>
      <p:sp>
        <p:nvSpPr>
          <p:cNvPr id="8" name="Picture Placeholder 2">
            <a:extLst>
              <a:ext uri="{FF2B5EF4-FFF2-40B4-BE49-F238E27FC236}">
                <a16:creationId xmlns:a16="http://schemas.microsoft.com/office/drawing/2014/main" id="{0F7EFA50-3B63-3A4E-837C-38C854BE218D}"/>
              </a:ext>
            </a:extLst>
          </p:cNvPr>
          <p:cNvSpPr>
            <a:spLocks noGrp="1"/>
          </p:cNvSpPr>
          <p:nvPr>
            <p:ph type="pic" idx="1"/>
          </p:nvPr>
        </p:nvSpPr>
        <p:spPr>
          <a:xfrm>
            <a:off x="838203" y="1811867"/>
            <a:ext cx="3356036" cy="2047752"/>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Text Placeholder 3">
            <a:extLst>
              <a:ext uri="{FF2B5EF4-FFF2-40B4-BE49-F238E27FC236}">
                <a16:creationId xmlns:a16="http://schemas.microsoft.com/office/drawing/2014/main" id="{17E8FA33-8160-E84B-9F98-0A2BFB2A2917}"/>
              </a:ext>
            </a:extLst>
          </p:cNvPr>
          <p:cNvSpPr>
            <a:spLocks noGrp="1"/>
          </p:cNvSpPr>
          <p:nvPr>
            <p:ph type="body" sz="half" idx="2"/>
          </p:nvPr>
        </p:nvSpPr>
        <p:spPr>
          <a:xfrm>
            <a:off x="838201" y="3995065"/>
            <a:ext cx="3356035" cy="1128713"/>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3">
            <a:extLst>
              <a:ext uri="{FF2B5EF4-FFF2-40B4-BE49-F238E27FC236}">
                <a16:creationId xmlns:a16="http://schemas.microsoft.com/office/drawing/2014/main" id="{17B00556-D0CC-204C-9B94-C8062981F511}"/>
              </a:ext>
            </a:extLst>
          </p:cNvPr>
          <p:cNvSpPr>
            <a:spLocks noGrp="1"/>
          </p:cNvSpPr>
          <p:nvPr>
            <p:ph type="body" sz="half" idx="15"/>
          </p:nvPr>
        </p:nvSpPr>
        <p:spPr>
          <a:xfrm>
            <a:off x="4417013" y="3995065"/>
            <a:ext cx="3357971" cy="1128713"/>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Text Placeholder 3">
            <a:extLst>
              <a:ext uri="{FF2B5EF4-FFF2-40B4-BE49-F238E27FC236}">
                <a16:creationId xmlns:a16="http://schemas.microsoft.com/office/drawing/2014/main" id="{42899E92-C4B9-4144-ADBA-EF18DD116823}"/>
              </a:ext>
            </a:extLst>
          </p:cNvPr>
          <p:cNvSpPr>
            <a:spLocks noGrp="1"/>
          </p:cNvSpPr>
          <p:nvPr>
            <p:ph type="body" sz="half" idx="16"/>
          </p:nvPr>
        </p:nvSpPr>
        <p:spPr>
          <a:xfrm>
            <a:off x="7995828" y="3995065"/>
            <a:ext cx="3357969" cy="1128713"/>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Picture Placeholder 2">
            <a:extLst>
              <a:ext uri="{FF2B5EF4-FFF2-40B4-BE49-F238E27FC236}">
                <a16:creationId xmlns:a16="http://schemas.microsoft.com/office/drawing/2014/main" id="{C631A6A1-A439-A143-ABEA-DDB2D12F1818}"/>
              </a:ext>
            </a:extLst>
          </p:cNvPr>
          <p:cNvSpPr>
            <a:spLocks noGrp="1"/>
          </p:cNvSpPr>
          <p:nvPr>
            <p:ph type="pic" idx="17"/>
          </p:nvPr>
        </p:nvSpPr>
        <p:spPr>
          <a:xfrm>
            <a:off x="4417015" y="1811870"/>
            <a:ext cx="3357972" cy="2048933"/>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6" name="Picture Placeholder 2">
            <a:extLst>
              <a:ext uri="{FF2B5EF4-FFF2-40B4-BE49-F238E27FC236}">
                <a16:creationId xmlns:a16="http://schemas.microsoft.com/office/drawing/2014/main" id="{5E8AC718-D08E-D142-ABDD-8F7BAA4AC98E}"/>
              </a:ext>
            </a:extLst>
          </p:cNvPr>
          <p:cNvSpPr>
            <a:spLocks noGrp="1"/>
          </p:cNvSpPr>
          <p:nvPr>
            <p:ph type="pic" idx="18"/>
          </p:nvPr>
        </p:nvSpPr>
        <p:spPr>
          <a:xfrm>
            <a:off x="7995827" y="1811870"/>
            <a:ext cx="3357972" cy="2048933"/>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1635748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4 Picture Stacked">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C10E13E9-A40B-8242-87D0-21EA016AAB43}"/>
              </a:ext>
            </a:extLst>
          </p:cNvPr>
          <p:cNvSpPr>
            <a:spLocks noGrp="1"/>
          </p:cNvSpPr>
          <p:nvPr>
            <p:ph type="pic" idx="16"/>
          </p:nvPr>
        </p:nvSpPr>
        <p:spPr>
          <a:xfrm>
            <a:off x="2" y="3231643"/>
            <a:ext cx="6065519" cy="3184256"/>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Picture Placeholder 2">
            <a:extLst>
              <a:ext uri="{FF2B5EF4-FFF2-40B4-BE49-F238E27FC236}">
                <a16:creationId xmlns:a16="http://schemas.microsoft.com/office/drawing/2014/main" id="{CBE66D83-505F-514A-94A7-9B6AE6877B0C}"/>
              </a:ext>
            </a:extLst>
          </p:cNvPr>
          <p:cNvSpPr>
            <a:spLocks noGrp="1"/>
          </p:cNvSpPr>
          <p:nvPr>
            <p:ph type="pic" idx="17"/>
          </p:nvPr>
        </p:nvSpPr>
        <p:spPr>
          <a:xfrm>
            <a:off x="6126480" y="3231643"/>
            <a:ext cx="6065523" cy="3172968"/>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Picture Placeholder 2">
            <a:extLst>
              <a:ext uri="{FF2B5EF4-FFF2-40B4-BE49-F238E27FC236}">
                <a16:creationId xmlns:a16="http://schemas.microsoft.com/office/drawing/2014/main" id="{A11E4A28-1755-3844-AD33-415D78C99D81}"/>
              </a:ext>
            </a:extLst>
          </p:cNvPr>
          <p:cNvSpPr>
            <a:spLocks noGrp="1"/>
          </p:cNvSpPr>
          <p:nvPr>
            <p:ph type="pic" idx="14"/>
          </p:nvPr>
        </p:nvSpPr>
        <p:spPr>
          <a:xfrm>
            <a:off x="0" y="2"/>
            <a:ext cx="6065520" cy="3172968"/>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Picture Placeholder 2">
            <a:extLst>
              <a:ext uri="{FF2B5EF4-FFF2-40B4-BE49-F238E27FC236}">
                <a16:creationId xmlns:a16="http://schemas.microsoft.com/office/drawing/2014/main" id="{257D2046-3B53-4544-9BDB-18F56371C74D}"/>
              </a:ext>
            </a:extLst>
          </p:cNvPr>
          <p:cNvSpPr>
            <a:spLocks noGrp="1"/>
          </p:cNvSpPr>
          <p:nvPr>
            <p:ph type="pic" idx="15"/>
          </p:nvPr>
        </p:nvSpPr>
        <p:spPr>
          <a:xfrm>
            <a:off x="6126480" y="2"/>
            <a:ext cx="6065523" cy="3172968"/>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grpSp>
        <p:nvGrpSpPr>
          <p:cNvPr id="15" name="Group 14">
            <a:extLst>
              <a:ext uri="{FF2B5EF4-FFF2-40B4-BE49-F238E27FC236}">
                <a16:creationId xmlns:a16="http://schemas.microsoft.com/office/drawing/2014/main" id="{59113D8F-5565-DD41-BF67-678D23803461}"/>
              </a:ext>
            </a:extLst>
          </p:cNvPr>
          <p:cNvGrpSpPr/>
          <p:nvPr userDrawn="1"/>
        </p:nvGrpSpPr>
        <p:grpSpPr>
          <a:xfrm>
            <a:off x="0" y="6395644"/>
            <a:ext cx="12192000" cy="470922"/>
            <a:chOff x="0" y="6395644"/>
            <a:chExt cx="12192000" cy="470922"/>
          </a:xfrm>
        </p:grpSpPr>
        <p:sp>
          <p:nvSpPr>
            <p:cNvPr id="16" name="Rectangle 15">
              <a:extLst>
                <a:ext uri="{FF2B5EF4-FFF2-40B4-BE49-F238E27FC236}">
                  <a16:creationId xmlns:a16="http://schemas.microsoft.com/office/drawing/2014/main" id="{D3EEC998-5A27-9346-81A2-F9B3545521BA}"/>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0" name="Picture 19">
              <a:extLst>
                <a:ext uri="{FF2B5EF4-FFF2-40B4-BE49-F238E27FC236}">
                  <a16:creationId xmlns:a16="http://schemas.microsoft.com/office/drawing/2014/main" id="{E95D0983-302A-8E44-935E-E9CF14A3B014}"/>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21" name="Picture 20">
              <a:extLst>
                <a:ext uri="{FF2B5EF4-FFF2-40B4-BE49-F238E27FC236}">
                  <a16:creationId xmlns:a16="http://schemas.microsoft.com/office/drawing/2014/main" id="{8015891E-6C12-7A4A-9019-596974DFB3B1}"/>
                </a:ext>
              </a:extLst>
            </p:cNvPr>
            <p:cNvPicPr>
              <a:picLocks noChangeAspect="1"/>
            </p:cNvPicPr>
            <p:nvPr userDrawn="1"/>
          </p:nvPicPr>
          <p:blipFill>
            <a:blip r:embed="rId3"/>
            <a:srcRect/>
            <a:stretch/>
          </p:blipFill>
          <p:spPr>
            <a:xfrm>
              <a:off x="4110607" y="6395644"/>
              <a:ext cx="2088055" cy="462356"/>
            </a:xfrm>
            <a:prstGeom prst="rect">
              <a:avLst/>
            </a:prstGeom>
          </p:spPr>
        </p:pic>
        <p:pic>
          <p:nvPicPr>
            <p:cNvPr id="24" name="Picture 23">
              <a:extLst>
                <a:ext uri="{FF2B5EF4-FFF2-40B4-BE49-F238E27FC236}">
                  <a16:creationId xmlns:a16="http://schemas.microsoft.com/office/drawing/2014/main" id="{EA8CE5FE-A213-BB49-8ADF-88DBCC642A6C}"/>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5" name="Straight Connector 24">
              <a:extLst>
                <a:ext uri="{FF2B5EF4-FFF2-40B4-BE49-F238E27FC236}">
                  <a16:creationId xmlns:a16="http://schemas.microsoft.com/office/drawing/2014/main" id="{839B5F19-F9FD-9945-B1B4-5CE6811368CC}"/>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D948919-2B39-9F40-BEC5-4401D0782DFC}"/>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1FC6DE8-7C84-554C-B3A1-A637C6377DFC}"/>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075D9226-0545-D67A-C6F9-D4C33C4D70C6}"/>
              </a:ext>
            </a:extLst>
          </p:cNvPr>
          <p:cNvGrpSpPr/>
          <p:nvPr userDrawn="1"/>
        </p:nvGrpSpPr>
        <p:grpSpPr>
          <a:xfrm>
            <a:off x="0" y="6395648"/>
            <a:ext cx="12192000" cy="470918"/>
            <a:chOff x="0" y="6395648"/>
            <a:chExt cx="12192000" cy="470918"/>
          </a:xfrm>
        </p:grpSpPr>
        <p:sp>
          <p:nvSpPr>
            <p:cNvPr id="3" name="Rectangle 2">
              <a:extLst>
                <a:ext uri="{FF2B5EF4-FFF2-40B4-BE49-F238E27FC236}">
                  <a16:creationId xmlns:a16="http://schemas.microsoft.com/office/drawing/2014/main" id="{5828AFDD-44BC-5332-6486-4837FBA3137C}"/>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4" name="Picture 16">
              <a:extLst>
                <a:ext uri="{FF2B5EF4-FFF2-40B4-BE49-F238E27FC236}">
                  <a16:creationId xmlns:a16="http://schemas.microsoft.com/office/drawing/2014/main" id="{EB800F2B-A1FB-D12D-725A-8AB4B75F424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838200" y="6483378"/>
              <a:ext cx="1873405" cy="316631"/>
            </a:xfrm>
            <a:prstGeom prst="rect">
              <a:avLst/>
            </a:prstGeom>
          </p:spPr>
        </p:pic>
        <p:cxnSp>
          <p:nvCxnSpPr>
            <p:cNvPr id="5" name="Straight Connector 4">
              <a:extLst>
                <a:ext uri="{FF2B5EF4-FFF2-40B4-BE49-F238E27FC236}">
                  <a16:creationId xmlns:a16="http://schemas.microsoft.com/office/drawing/2014/main" id="{434E1A75-9BE9-060C-1283-9132E0465FF9}"/>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6">
            <a:extLst>
              <a:ext uri="{FF2B5EF4-FFF2-40B4-BE49-F238E27FC236}">
                <a16:creationId xmlns:a16="http://schemas.microsoft.com/office/drawing/2014/main" id="{14DCFD0A-EE5E-3E41-9808-9D111F540CBC}"/>
              </a:ext>
            </a:extLst>
          </p:cNvPr>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15732645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Closing Slide Grey Bar">
    <p:bg>
      <p:bgPr>
        <a:solidFill>
          <a:schemeClr val="bg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B31D2FB2-72E8-654B-BDC3-440102A15E06}"/>
              </a:ext>
              <a:ext uri="{C183D7F6-B498-43B3-948B-1728B52AA6E4}">
                <adec:decorative xmlns:adec="http://schemas.microsoft.com/office/drawing/2017/decorative" val="1"/>
              </a:ext>
            </a:extLst>
          </p:cNvPr>
          <p:cNvGrpSpPr/>
          <p:nvPr userDrawn="1"/>
        </p:nvGrpSpPr>
        <p:grpSpPr>
          <a:xfrm>
            <a:off x="8311896" y="0"/>
            <a:ext cx="5773549" cy="6400800"/>
            <a:chOff x="5156004" y="0"/>
            <a:chExt cx="5773549" cy="6400800"/>
          </a:xfrm>
        </p:grpSpPr>
        <p:sp>
          <p:nvSpPr>
            <p:cNvPr id="23" name="Rectangle 22">
              <a:extLst>
                <a:ext uri="{FF2B5EF4-FFF2-40B4-BE49-F238E27FC236}">
                  <a16:creationId xmlns:a16="http://schemas.microsoft.com/office/drawing/2014/main" id="{7D659737-1021-E747-89B3-76FB616933A4}"/>
                </a:ext>
              </a:extLst>
            </p:cNvPr>
            <p:cNvSpPr/>
            <p:nvPr userDrawn="1"/>
          </p:nvSpPr>
          <p:spPr>
            <a:xfrm>
              <a:off x="5303520" y="0"/>
              <a:ext cx="3732588" cy="6400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pic>
          <p:nvPicPr>
            <p:cNvPr id="24" name="Picture 23">
              <a:extLst>
                <a:ext uri="{FF2B5EF4-FFF2-40B4-BE49-F238E27FC236}">
                  <a16:creationId xmlns:a16="http://schemas.microsoft.com/office/drawing/2014/main" id="{942803AD-AA31-3A44-8C9A-BA97BCD301A4}"/>
                </a:ext>
              </a:extLst>
            </p:cNvPr>
            <p:cNvPicPr>
              <a:picLocks noChangeAspect="1"/>
            </p:cNvPicPr>
            <p:nvPr userDrawn="1"/>
          </p:nvPicPr>
          <p:blipFill>
            <a:blip r:embed="rId2">
              <a:alphaModFix amt="15000"/>
            </a:blip>
            <a:srcRect/>
            <a:stretch/>
          </p:blipFill>
          <p:spPr>
            <a:xfrm>
              <a:off x="5156004" y="750290"/>
              <a:ext cx="5773549" cy="5051855"/>
            </a:xfrm>
            <a:prstGeom prst="rect">
              <a:avLst/>
            </a:prstGeom>
          </p:spPr>
        </p:pic>
      </p:grpSp>
      <p:sp>
        <p:nvSpPr>
          <p:cNvPr id="3" name="Text Placeholder 2"/>
          <p:cNvSpPr>
            <a:spLocks noGrp="1"/>
          </p:cNvSpPr>
          <p:nvPr>
            <p:ph type="body" idx="1"/>
          </p:nvPr>
        </p:nvSpPr>
        <p:spPr>
          <a:xfrm>
            <a:off x="831852" y="2430928"/>
            <a:ext cx="5264149" cy="1991782"/>
          </a:xfrm>
        </p:spPr>
        <p:txBody>
          <a:bodyPr>
            <a:normAutofit/>
          </a:bodyPr>
          <a:lstStyle>
            <a:lvl1pPr marL="0" indent="0">
              <a:buNone/>
              <a:defRPr sz="1800" b="0" i="0">
                <a:solidFill>
                  <a:srgbClr val="76767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16" name="Group 15">
            <a:extLst>
              <a:ext uri="{FF2B5EF4-FFF2-40B4-BE49-F238E27FC236}">
                <a16:creationId xmlns:a16="http://schemas.microsoft.com/office/drawing/2014/main" id="{59B499C2-3DE5-514E-B209-26F56500FA87}"/>
              </a:ext>
            </a:extLst>
          </p:cNvPr>
          <p:cNvGrpSpPr/>
          <p:nvPr userDrawn="1"/>
        </p:nvGrpSpPr>
        <p:grpSpPr>
          <a:xfrm>
            <a:off x="0" y="6395644"/>
            <a:ext cx="12192000" cy="470922"/>
            <a:chOff x="0" y="6395644"/>
            <a:chExt cx="12192000" cy="470922"/>
          </a:xfrm>
        </p:grpSpPr>
        <p:sp>
          <p:nvSpPr>
            <p:cNvPr id="18" name="Rectangle 17">
              <a:extLst>
                <a:ext uri="{FF2B5EF4-FFF2-40B4-BE49-F238E27FC236}">
                  <a16:creationId xmlns:a16="http://schemas.microsoft.com/office/drawing/2014/main" id="{60ED4D4F-AC78-4449-BA53-42FFD88FDE0E}"/>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9" name="Picture 18">
              <a:extLst>
                <a:ext uri="{FF2B5EF4-FFF2-40B4-BE49-F238E27FC236}">
                  <a16:creationId xmlns:a16="http://schemas.microsoft.com/office/drawing/2014/main" id="{FCF554CD-5CBC-CF47-8E84-2AFF6ABE9C2C}"/>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1" name="Picture 20">
              <a:extLst>
                <a:ext uri="{FF2B5EF4-FFF2-40B4-BE49-F238E27FC236}">
                  <a16:creationId xmlns:a16="http://schemas.microsoft.com/office/drawing/2014/main" id="{ABDDA2C1-3616-7241-B086-5ABC82931898}"/>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5" name="Picture 24">
              <a:extLst>
                <a:ext uri="{FF2B5EF4-FFF2-40B4-BE49-F238E27FC236}">
                  <a16:creationId xmlns:a16="http://schemas.microsoft.com/office/drawing/2014/main" id="{0EFBC9D1-2F97-9D42-A63A-E905AD2804EF}"/>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6" name="Straight Connector 25">
              <a:extLst>
                <a:ext uri="{FF2B5EF4-FFF2-40B4-BE49-F238E27FC236}">
                  <a16:creationId xmlns:a16="http://schemas.microsoft.com/office/drawing/2014/main" id="{BE02FBD5-1048-6C42-A32F-B6FF988FF74A}"/>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45E88F5-032D-4742-90D8-A9DC9A089807}"/>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1D2D71F-129B-5E4F-8CDC-34CF412348EA}"/>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6867D078-44FE-3536-E459-C0504CCDDE18}"/>
              </a:ext>
            </a:extLst>
          </p:cNvPr>
          <p:cNvGrpSpPr/>
          <p:nvPr userDrawn="1"/>
        </p:nvGrpSpPr>
        <p:grpSpPr>
          <a:xfrm>
            <a:off x="0" y="6395648"/>
            <a:ext cx="12192000" cy="470918"/>
            <a:chOff x="0" y="6395648"/>
            <a:chExt cx="12192000" cy="470918"/>
          </a:xfrm>
        </p:grpSpPr>
        <p:sp>
          <p:nvSpPr>
            <p:cNvPr id="4" name="Rectangle 3">
              <a:extLst>
                <a:ext uri="{FF2B5EF4-FFF2-40B4-BE49-F238E27FC236}">
                  <a16:creationId xmlns:a16="http://schemas.microsoft.com/office/drawing/2014/main" id="{690504AD-A2BA-1C8E-7137-E9682EF12FF3}"/>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5" name="Picture 16">
              <a:extLst>
                <a:ext uri="{FF2B5EF4-FFF2-40B4-BE49-F238E27FC236}">
                  <a16:creationId xmlns:a16="http://schemas.microsoft.com/office/drawing/2014/main" id="{642D8C32-2508-AE85-47F3-7C1C9CD14906}"/>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F875AE62-D026-4F8A-614D-B9229F862F0D}"/>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7589168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Closing Slide Shie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1B7554-0594-584B-919D-1DF1A71D1E15}"/>
              </a:ext>
              <a:ext uri="{C183D7F6-B498-43B3-948B-1728B52AA6E4}">
                <adec:decorative xmlns:adec="http://schemas.microsoft.com/office/drawing/2017/decorative" val="1"/>
              </a:ext>
            </a:extLst>
          </p:cNvPr>
          <p:cNvGrpSpPr/>
          <p:nvPr userDrawn="1"/>
        </p:nvGrpSpPr>
        <p:grpSpPr>
          <a:xfrm>
            <a:off x="6995160" y="-2087105"/>
            <a:ext cx="8384488" cy="10850515"/>
            <a:chOff x="3890639" y="-2045539"/>
            <a:chExt cx="8193228" cy="10603002"/>
          </a:xfrm>
        </p:grpSpPr>
        <p:pic>
          <p:nvPicPr>
            <p:cNvPr id="13" name="Picture 12">
              <a:extLst>
                <a:ext uri="{FF2B5EF4-FFF2-40B4-BE49-F238E27FC236}">
                  <a16:creationId xmlns:a16="http://schemas.microsoft.com/office/drawing/2014/main" id="{DC2FF98D-B38B-4E4F-A7D3-EFDE30DF1B01}"/>
                </a:ext>
              </a:extLst>
            </p:cNvPr>
            <p:cNvPicPr>
              <a:picLocks noChangeAspect="1"/>
            </p:cNvPicPr>
            <p:nvPr userDrawn="1"/>
          </p:nvPicPr>
          <p:blipFill>
            <a:blip r:embed="rId2">
              <a:alphaModFix amt="30000"/>
            </a:blip>
            <a:srcRect/>
            <a:stretch/>
          </p:blipFill>
          <p:spPr>
            <a:xfrm>
              <a:off x="3890639" y="-2045539"/>
              <a:ext cx="8193228" cy="10603002"/>
            </a:xfrm>
            <a:prstGeom prst="rect">
              <a:avLst/>
            </a:prstGeom>
          </p:spPr>
        </p:pic>
        <p:pic>
          <p:nvPicPr>
            <p:cNvPr id="14" name="Picture 13">
              <a:extLst>
                <a:ext uri="{FF2B5EF4-FFF2-40B4-BE49-F238E27FC236}">
                  <a16:creationId xmlns:a16="http://schemas.microsoft.com/office/drawing/2014/main" id="{C0EA7C03-7F17-CF4E-91C2-9F463E1BDA25}"/>
                </a:ext>
              </a:extLst>
            </p:cNvPr>
            <p:cNvPicPr>
              <a:picLocks noChangeAspect="1"/>
            </p:cNvPicPr>
            <p:nvPr/>
          </p:nvPicPr>
          <p:blipFill>
            <a:blip r:embed="rId3">
              <a:alphaModFix amt="15000"/>
            </a:blip>
            <a:srcRect/>
            <a:stretch/>
          </p:blipFill>
          <p:spPr>
            <a:xfrm>
              <a:off x="5173001" y="727132"/>
              <a:ext cx="5641848" cy="4936616"/>
            </a:xfrm>
            <a:prstGeom prst="rect">
              <a:avLst/>
            </a:prstGeom>
          </p:spPr>
        </p:pic>
      </p:grpSp>
      <p:sp>
        <p:nvSpPr>
          <p:cNvPr id="3" name="Text Placeholder 2"/>
          <p:cNvSpPr>
            <a:spLocks noGrp="1"/>
          </p:cNvSpPr>
          <p:nvPr>
            <p:ph type="body" idx="1"/>
          </p:nvPr>
        </p:nvSpPr>
        <p:spPr>
          <a:xfrm>
            <a:off x="831852" y="2430928"/>
            <a:ext cx="5264149" cy="1991782"/>
          </a:xfrm>
        </p:spPr>
        <p:txBody>
          <a:bodyPr>
            <a:normAutofit/>
          </a:bodyPr>
          <a:lstStyle>
            <a:lvl1pPr marL="0" indent="0">
              <a:buNone/>
              <a:defRPr sz="1800" b="0" i="0">
                <a:solidFill>
                  <a:srgbClr val="76767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18" name="Group 17">
            <a:extLst>
              <a:ext uri="{FF2B5EF4-FFF2-40B4-BE49-F238E27FC236}">
                <a16:creationId xmlns:a16="http://schemas.microsoft.com/office/drawing/2014/main" id="{453E5C16-F0BD-5F46-97A8-CEDF94F42EED}"/>
              </a:ext>
            </a:extLst>
          </p:cNvPr>
          <p:cNvGrpSpPr/>
          <p:nvPr userDrawn="1"/>
        </p:nvGrpSpPr>
        <p:grpSpPr>
          <a:xfrm>
            <a:off x="0" y="6395644"/>
            <a:ext cx="12192000" cy="470922"/>
            <a:chOff x="0" y="6395644"/>
            <a:chExt cx="12192000" cy="470922"/>
          </a:xfrm>
        </p:grpSpPr>
        <p:sp>
          <p:nvSpPr>
            <p:cNvPr id="19" name="Rectangle 18">
              <a:extLst>
                <a:ext uri="{FF2B5EF4-FFF2-40B4-BE49-F238E27FC236}">
                  <a16:creationId xmlns:a16="http://schemas.microsoft.com/office/drawing/2014/main" id="{D8E1EF7D-E655-2A49-9DEE-EC8AD2225E5C}"/>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0" name="Picture 19">
              <a:extLst>
                <a:ext uri="{FF2B5EF4-FFF2-40B4-BE49-F238E27FC236}">
                  <a16:creationId xmlns:a16="http://schemas.microsoft.com/office/drawing/2014/main" id="{6F566C16-C310-8747-A5D4-D3BBDF298DC8}"/>
                </a:ext>
              </a:extLst>
            </p:cNvPr>
            <p:cNvPicPr>
              <a:picLocks noChangeAspect="1"/>
            </p:cNvPicPr>
            <p:nvPr userDrawn="1"/>
          </p:nvPicPr>
          <p:blipFill>
            <a:blip r:embed="rId4"/>
            <a:srcRect/>
            <a:stretch/>
          </p:blipFill>
          <p:spPr>
            <a:xfrm>
              <a:off x="703686" y="6407383"/>
              <a:ext cx="2094393" cy="451789"/>
            </a:xfrm>
            <a:prstGeom prst="rect">
              <a:avLst/>
            </a:prstGeom>
          </p:spPr>
        </p:pic>
        <p:pic>
          <p:nvPicPr>
            <p:cNvPr id="21" name="Picture 20">
              <a:extLst>
                <a:ext uri="{FF2B5EF4-FFF2-40B4-BE49-F238E27FC236}">
                  <a16:creationId xmlns:a16="http://schemas.microsoft.com/office/drawing/2014/main" id="{3804ACBA-7D52-3048-90F9-2E5A92B42647}"/>
                </a:ext>
              </a:extLst>
            </p:cNvPr>
            <p:cNvPicPr>
              <a:picLocks noChangeAspect="1"/>
            </p:cNvPicPr>
            <p:nvPr userDrawn="1"/>
          </p:nvPicPr>
          <p:blipFill>
            <a:blip r:embed="rId5"/>
            <a:srcRect/>
            <a:stretch/>
          </p:blipFill>
          <p:spPr>
            <a:xfrm>
              <a:off x="4110607" y="6395644"/>
              <a:ext cx="2088055" cy="462356"/>
            </a:xfrm>
            <a:prstGeom prst="rect">
              <a:avLst/>
            </a:prstGeom>
          </p:spPr>
        </p:pic>
        <p:pic>
          <p:nvPicPr>
            <p:cNvPr id="25" name="Picture 24">
              <a:extLst>
                <a:ext uri="{FF2B5EF4-FFF2-40B4-BE49-F238E27FC236}">
                  <a16:creationId xmlns:a16="http://schemas.microsoft.com/office/drawing/2014/main" id="{CF591FCF-6710-3B47-A27A-B39CABD128E2}"/>
                </a:ext>
              </a:extLst>
            </p:cNvPr>
            <p:cNvPicPr>
              <a:picLocks noChangeAspect="1"/>
            </p:cNvPicPr>
            <p:nvPr userDrawn="1"/>
          </p:nvPicPr>
          <p:blipFill>
            <a:blip r:embed="rId6"/>
            <a:srcRect/>
            <a:stretch/>
          </p:blipFill>
          <p:spPr>
            <a:xfrm>
              <a:off x="2763387" y="6410995"/>
              <a:ext cx="2040333" cy="450968"/>
            </a:xfrm>
            <a:prstGeom prst="rect">
              <a:avLst/>
            </a:prstGeom>
          </p:spPr>
        </p:pic>
        <p:cxnSp>
          <p:nvCxnSpPr>
            <p:cNvPr id="26" name="Straight Connector 25">
              <a:extLst>
                <a:ext uri="{FF2B5EF4-FFF2-40B4-BE49-F238E27FC236}">
                  <a16:creationId xmlns:a16="http://schemas.microsoft.com/office/drawing/2014/main" id="{65925706-8E66-E649-919D-D820B55EC1A7}"/>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D8E2732-D8C0-B54D-8A5C-D2D2DA2B4B9D}"/>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DE44246-B7C8-B34C-8C09-B5BB65F4229B}"/>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B8AEF2E3-FBE3-445F-CEB0-FC4767DF53D4}"/>
              </a:ext>
            </a:extLst>
          </p:cNvPr>
          <p:cNvGrpSpPr/>
          <p:nvPr userDrawn="1"/>
        </p:nvGrpSpPr>
        <p:grpSpPr>
          <a:xfrm>
            <a:off x="0" y="6395648"/>
            <a:ext cx="12192000" cy="470918"/>
            <a:chOff x="0" y="6395648"/>
            <a:chExt cx="12192000" cy="470918"/>
          </a:xfrm>
        </p:grpSpPr>
        <p:sp>
          <p:nvSpPr>
            <p:cNvPr id="4" name="Rectangle 3">
              <a:extLst>
                <a:ext uri="{FF2B5EF4-FFF2-40B4-BE49-F238E27FC236}">
                  <a16:creationId xmlns:a16="http://schemas.microsoft.com/office/drawing/2014/main" id="{2DD87BEA-1648-6A8B-21C2-F1F5B8642B27}"/>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5" name="Picture 16">
              <a:extLst>
                <a:ext uri="{FF2B5EF4-FFF2-40B4-BE49-F238E27FC236}">
                  <a16:creationId xmlns:a16="http://schemas.microsoft.com/office/drawing/2014/main" id="{05A321E6-4489-2830-9117-752002F468AC}"/>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D1DD1F2E-717C-56B5-6D25-DD18B919F417}"/>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40493695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Closing Slide Grey Phoenix">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86A13415-5C23-C347-8FD4-FCC01FDDBED9}"/>
              </a:ext>
            </a:extLst>
          </p:cNvPr>
          <p:cNvGrpSpPr/>
          <p:nvPr userDrawn="1"/>
        </p:nvGrpSpPr>
        <p:grpSpPr>
          <a:xfrm>
            <a:off x="0" y="6395644"/>
            <a:ext cx="12192000" cy="470922"/>
            <a:chOff x="0" y="6395644"/>
            <a:chExt cx="12192000" cy="470922"/>
          </a:xfrm>
        </p:grpSpPr>
        <p:sp>
          <p:nvSpPr>
            <p:cNvPr id="14" name="Rectangle 13">
              <a:extLst>
                <a:ext uri="{FF2B5EF4-FFF2-40B4-BE49-F238E27FC236}">
                  <a16:creationId xmlns:a16="http://schemas.microsoft.com/office/drawing/2014/main" id="{66D88F65-95EA-794A-84D9-561E25623B2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6" name="Picture 15">
              <a:extLst>
                <a:ext uri="{FF2B5EF4-FFF2-40B4-BE49-F238E27FC236}">
                  <a16:creationId xmlns:a16="http://schemas.microsoft.com/office/drawing/2014/main" id="{EF2065E5-A0DB-D342-872B-518266928970}"/>
                </a:ext>
              </a:extLst>
            </p:cNvPr>
            <p:cNvPicPr>
              <a:picLocks noChangeAspect="1"/>
            </p:cNvPicPr>
            <p:nvPr userDrawn="1"/>
          </p:nvPicPr>
          <p:blipFill>
            <a:blip r:embed="rId2"/>
            <a:srcRect/>
            <a:stretch/>
          </p:blipFill>
          <p:spPr>
            <a:xfrm>
              <a:off x="703686" y="6407383"/>
              <a:ext cx="2094393" cy="451789"/>
            </a:xfrm>
            <a:prstGeom prst="rect">
              <a:avLst/>
            </a:prstGeom>
          </p:spPr>
        </p:pic>
        <p:pic>
          <p:nvPicPr>
            <p:cNvPr id="17" name="Picture 16">
              <a:extLst>
                <a:ext uri="{FF2B5EF4-FFF2-40B4-BE49-F238E27FC236}">
                  <a16:creationId xmlns:a16="http://schemas.microsoft.com/office/drawing/2014/main" id="{1E68B7D1-B803-C641-9681-DF4B3C70FC56}"/>
                </a:ext>
              </a:extLst>
            </p:cNvPr>
            <p:cNvPicPr>
              <a:picLocks noChangeAspect="1"/>
            </p:cNvPicPr>
            <p:nvPr userDrawn="1"/>
          </p:nvPicPr>
          <p:blipFill>
            <a:blip r:embed="rId3"/>
            <a:srcRect/>
            <a:stretch/>
          </p:blipFill>
          <p:spPr>
            <a:xfrm>
              <a:off x="4110607" y="6395644"/>
              <a:ext cx="2088055" cy="462356"/>
            </a:xfrm>
            <a:prstGeom prst="rect">
              <a:avLst/>
            </a:prstGeom>
          </p:spPr>
        </p:pic>
        <p:cxnSp>
          <p:nvCxnSpPr>
            <p:cNvPr id="22" name="Straight Connector 21">
              <a:extLst>
                <a:ext uri="{FF2B5EF4-FFF2-40B4-BE49-F238E27FC236}">
                  <a16:creationId xmlns:a16="http://schemas.microsoft.com/office/drawing/2014/main" id="{DEED2DC2-9202-A944-8C6A-0589E3A79603}"/>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5BA4F2D5-BFD8-7C41-B78C-F5640F5D4337}"/>
                </a:ext>
              </a:extLst>
            </p:cNvPr>
            <p:cNvPicPr>
              <a:picLocks noChangeAspect="1"/>
            </p:cNvPicPr>
            <p:nvPr userDrawn="1"/>
          </p:nvPicPr>
          <p:blipFill>
            <a:blip r:embed="rId4"/>
            <a:srcRect/>
            <a:stretch/>
          </p:blipFill>
          <p:spPr>
            <a:xfrm>
              <a:off x="2763387" y="6410995"/>
              <a:ext cx="2040333" cy="450968"/>
            </a:xfrm>
            <a:prstGeom prst="rect">
              <a:avLst/>
            </a:prstGeom>
          </p:spPr>
        </p:pic>
        <p:cxnSp>
          <p:nvCxnSpPr>
            <p:cNvPr id="28" name="Straight Connector 27">
              <a:extLst>
                <a:ext uri="{FF2B5EF4-FFF2-40B4-BE49-F238E27FC236}">
                  <a16:creationId xmlns:a16="http://schemas.microsoft.com/office/drawing/2014/main" id="{5E420895-B2CF-EF4A-B9B1-CB48B3E4556F}"/>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C3B47EB-28B4-E243-9BB4-C94F69D366DD}"/>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831852" y="2430928"/>
            <a:ext cx="5264149" cy="1991782"/>
          </a:xfrm>
        </p:spPr>
        <p:txBody>
          <a:bodyPr>
            <a:normAutofit/>
          </a:bodyPr>
          <a:lstStyle>
            <a:lvl1pPr marL="0" indent="0">
              <a:buNone/>
              <a:defRPr sz="1800" b="0" i="0">
                <a:solidFill>
                  <a:srgbClr val="76767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5" name="Picture 14">
            <a:extLst>
              <a:ext uri="{FF2B5EF4-FFF2-40B4-BE49-F238E27FC236}">
                <a16:creationId xmlns:a16="http://schemas.microsoft.com/office/drawing/2014/main" id="{21A3D350-3A11-F04D-9DBD-7AF23535D979}"/>
              </a:ext>
              <a:ext uri="{C183D7F6-B498-43B3-948B-1728B52AA6E4}">
                <adec:decorative xmlns:adec="http://schemas.microsoft.com/office/drawing/2017/decorative" val="1"/>
              </a:ext>
            </a:extLst>
          </p:cNvPr>
          <p:cNvPicPr>
            <a:picLocks noChangeAspect="1"/>
          </p:cNvPicPr>
          <p:nvPr userDrawn="1"/>
        </p:nvPicPr>
        <p:blipFill>
          <a:blip r:embed="rId5">
            <a:alphaModFix amt="15000"/>
          </a:blip>
          <a:srcRect/>
          <a:stretch/>
        </p:blipFill>
        <p:spPr>
          <a:xfrm>
            <a:off x="8307457" y="750290"/>
            <a:ext cx="5773549" cy="5051855"/>
          </a:xfrm>
          <a:prstGeom prst="rect">
            <a:avLst/>
          </a:prstGeom>
        </p:spPr>
      </p:pic>
      <p:grpSp>
        <p:nvGrpSpPr>
          <p:cNvPr id="2" name="Group 1">
            <a:extLst>
              <a:ext uri="{FF2B5EF4-FFF2-40B4-BE49-F238E27FC236}">
                <a16:creationId xmlns:a16="http://schemas.microsoft.com/office/drawing/2014/main" id="{8FCEB212-667B-8AC5-BEB2-9B6BDDA78540}"/>
              </a:ext>
            </a:extLst>
          </p:cNvPr>
          <p:cNvGrpSpPr/>
          <p:nvPr userDrawn="1"/>
        </p:nvGrpSpPr>
        <p:grpSpPr>
          <a:xfrm>
            <a:off x="0" y="6395648"/>
            <a:ext cx="12192000" cy="470918"/>
            <a:chOff x="0" y="6395648"/>
            <a:chExt cx="12192000" cy="470918"/>
          </a:xfrm>
        </p:grpSpPr>
        <p:sp>
          <p:nvSpPr>
            <p:cNvPr id="4" name="Rectangle 3">
              <a:extLst>
                <a:ext uri="{FF2B5EF4-FFF2-40B4-BE49-F238E27FC236}">
                  <a16:creationId xmlns:a16="http://schemas.microsoft.com/office/drawing/2014/main" id="{C037050C-D08D-DAAD-285B-CF1C7D96B95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5" name="Picture 16">
              <a:extLst>
                <a:ext uri="{FF2B5EF4-FFF2-40B4-BE49-F238E27FC236}">
                  <a16:creationId xmlns:a16="http://schemas.microsoft.com/office/drawing/2014/main" id="{E1A56296-4DA9-4FFE-8F93-7F18E4FCF4BF}"/>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02685376-5476-DA2A-6AB0-090D07F92F42}"/>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42376772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losing Slide Dark Greystone">
    <p:bg>
      <p:bgPr>
        <a:solidFill>
          <a:schemeClr val="tx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6DDAAFD-B28B-B347-8A93-5F44BAFD35D5}"/>
              </a:ext>
              <a:ext uri="{C183D7F6-B498-43B3-948B-1728B52AA6E4}">
                <adec:decorative xmlns:adec="http://schemas.microsoft.com/office/drawing/2017/decorative" val="1"/>
              </a:ext>
            </a:extLst>
          </p:cNvPr>
          <p:cNvGrpSpPr/>
          <p:nvPr userDrawn="1"/>
        </p:nvGrpSpPr>
        <p:grpSpPr>
          <a:xfrm>
            <a:off x="8311896" y="0"/>
            <a:ext cx="5773549" cy="6400800"/>
            <a:chOff x="5156004" y="0"/>
            <a:chExt cx="5773549" cy="6400800"/>
          </a:xfrm>
        </p:grpSpPr>
        <p:sp>
          <p:nvSpPr>
            <p:cNvPr id="15" name="Rectangle 14">
              <a:extLst>
                <a:ext uri="{FF2B5EF4-FFF2-40B4-BE49-F238E27FC236}">
                  <a16:creationId xmlns:a16="http://schemas.microsoft.com/office/drawing/2014/main" id="{D394388C-76E0-6545-A3AB-12CBFD8DCF09}"/>
                </a:ext>
              </a:extLst>
            </p:cNvPr>
            <p:cNvSpPr/>
            <p:nvPr userDrawn="1"/>
          </p:nvSpPr>
          <p:spPr>
            <a:xfrm>
              <a:off x="5303520" y="0"/>
              <a:ext cx="3732588" cy="6400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pic>
          <p:nvPicPr>
            <p:cNvPr id="16" name="Picture 15">
              <a:extLst>
                <a:ext uri="{FF2B5EF4-FFF2-40B4-BE49-F238E27FC236}">
                  <a16:creationId xmlns:a16="http://schemas.microsoft.com/office/drawing/2014/main" id="{8722082E-E1DF-634A-A836-3F5F10A936C3}"/>
                </a:ext>
              </a:extLst>
            </p:cNvPr>
            <p:cNvPicPr>
              <a:picLocks noChangeAspect="1"/>
            </p:cNvPicPr>
            <p:nvPr userDrawn="1"/>
          </p:nvPicPr>
          <p:blipFill>
            <a:blip r:embed="rId2">
              <a:alphaModFix amt="30000"/>
            </a:blip>
            <a:srcRect/>
            <a:stretch/>
          </p:blipFill>
          <p:spPr>
            <a:xfrm>
              <a:off x="5156004" y="750290"/>
              <a:ext cx="5773549" cy="5051855"/>
            </a:xfrm>
            <a:prstGeom prst="rect">
              <a:avLst/>
            </a:prstGeom>
          </p:spPr>
        </p:pic>
      </p:grpSp>
      <p:sp>
        <p:nvSpPr>
          <p:cNvPr id="3" name="Text Placeholder 2"/>
          <p:cNvSpPr>
            <a:spLocks noGrp="1"/>
          </p:cNvSpPr>
          <p:nvPr>
            <p:ph type="body" idx="1"/>
          </p:nvPr>
        </p:nvSpPr>
        <p:spPr>
          <a:xfrm>
            <a:off x="831852" y="2430928"/>
            <a:ext cx="5264149" cy="1991782"/>
          </a:xfrm>
        </p:spPr>
        <p:txBody>
          <a:bodyPr>
            <a:normAutofit/>
          </a:bodyPr>
          <a:lstStyle>
            <a:lvl1pPr marL="0" indent="0">
              <a:buNone/>
              <a:defRPr sz="1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20" name="Group 19">
            <a:extLst>
              <a:ext uri="{FF2B5EF4-FFF2-40B4-BE49-F238E27FC236}">
                <a16:creationId xmlns:a16="http://schemas.microsoft.com/office/drawing/2014/main" id="{475BAB41-634C-384C-BD5E-EC3DBF8AC7FF}"/>
              </a:ext>
            </a:extLst>
          </p:cNvPr>
          <p:cNvGrpSpPr/>
          <p:nvPr userDrawn="1"/>
        </p:nvGrpSpPr>
        <p:grpSpPr>
          <a:xfrm>
            <a:off x="0" y="6395644"/>
            <a:ext cx="12192000" cy="470922"/>
            <a:chOff x="0" y="6395644"/>
            <a:chExt cx="12192000" cy="470922"/>
          </a:xfrm>
        </p:grpSpPr>
        <p:sp>
          <p:nvSpPr>
            <p:cNvPr id="21" name="Rectangle 20">
              <a:extLst>
                <a:ext uri="{FF2B5EF4-FFF2-40B4-BE49-F238E27FC236}">
                  <a16:creationId xmlns:a16="http://schemas.microsoft.com/office/drawing/2014/main" id="{B4A157C6-DEF5-B642-BB25-3E6B4CA3F128}"/>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22" name="Picture 21">
              <a:extLst>
                <a:ext uri="{FF2B5EF4-FFF2-40B4-BE49-F238E27FC236}">
                  <a16:creationId xmlns:a16="http://schemas.microsoft.com/office/drawing/2014/main" id="{392B8B0D-DD6D-3E4F-AF16-D03DD5CD8BEF}"/>
                </a:ext>
              </a:extLst>
            </p:cNvPr>
            <p:cNvPicPr>
              <a:picLocks noChangeAspect="1"/>
            </p:cNvPicPr>
            <p:nvPr userDrawn="1"/>
          </p:nvPicPr>
          <p:blipFill>
            <a:blip r:embed="rId3"/>
            <a:srcRect/>
            <a:stretch/>
          </p:blipFill>
          <p:spPr>
            <a:xfrm>
              <a:off x="703686" y="6407383"/>
              <a:ext cx="2094393" cy="451789"/>
            </a:xfrm>
            <a:prstGeom prst="rect">
              <a:avLst/>
            </a:prstGeom>
          </p:spPr>
        </p:pic>
        <p:pic>
          <p:nvPicPr>
            <p:cNvPr id="23" name="Picture 22">
              <a:extLst>
                <a:ext uri="{FF2B5EF4-FFF2-40B4-BE49-F238E27FC236}">
                  <a16:creationId xmlns:a16="http://schemas.microsoft.com/office/drawing/2014/main" id="{C7EF85D8-837C-A145-B497-D5A8A9513873}"/>
                </a:ext>
              </a:extLst>
            </p:cNvPr>
            <p:cNvPicPr>
              <a:picLocks noChangeAspect="1"/>
            </p:cNvPicPr>
            <p:nvPr userDrawn="1"/>
          </p:nvPicPr>
          <p:blipFill>
            <a:blip r:embed="rId4"/>
            <a:srcRect/>
            <a:stretch/>
          </p:blipFill>
          <p:spPr>
            <a:xfrm>
              <a:off x="4110607" y="6395644"/>
              <a:ext cx="2088055" cy="462356"/>
            </a:xfrm>
            <a:prstGeom prst="rect">
              <a:avLst/>
            </a:prstGeom>
          </p:spPr>
        </p:pic>
        <p:pic>
          <p:nvPicPr>
            <p:cNvPr id="27" name="Picture 26">
              <a:extLst>
                <a:ext uri="{FF2B5EF4-FFF2-40B4-BE49-F238E27FC236}">
                  <a16:creationId xmlns:a16="http://schemas.microsoft.com/office/drawing/2014/main" id="{F36674F0-347A-FA45-92A9-58740148D922}"/>
                </a:ext>
              </a:extLst>
            </p:cNvPr>
            <p:cNvPicPr>
              <a:picLocks noChangeAspect="1"/>
            </p:cNvPicPr>
            <p:nvPr userDrawn="1"/>
          </p:nvPicPr>
          <p:blipFill>
            <a:blip r:embed="rId5"/>
            <a:srcRect/>
            <a:stretch/>
          </p:blipFill>
          <p:spPr>
            <a:xfrm>
              <a:off x="2763387" y="6410995"/>
              <a:ext cx="2040333" cy="450968"/>
            </a:xfrm>
            <a:prstGeom prst="rect">
              <a:avLst/>
            </a:prstGeom>
          </p:spPr>
        </p:pic>
        <p:cxnSp>
          <p:nvCxnSpPr>
            <p:cNvPr id="28" name="Straight Connector 27">
              <a:extLst>
                <a:ext uri="{FF2B5EF4-FFF2-40B4-BE49-F238E27FC236}">
                  <a16:creationId xmlns:a16="http://schemas.microsoft.com/office/drawing/2014/main" id="{C4EA944C-50C1-D746-9CA5-FCD2C7BCB23C}"/>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CEFCA9-6235-B048-8F96-0EFC276B54D5}"/>
                </a:ext>
              </a:extLst>
            </p:cNvPr>
            <p:cNvCxnSpPr>
              <a:cxnSpLocks/>
            </p:cNvCxnSpPr>
            <p:nvPr userDrawn="1"/>
          </p:nvCxnSpPr>
          <p:spPr>
            <a:xfrm>
              <a:off x="2782306"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D4CD5D1-3EC6-9244-A991-B397D6230A17}"/>
                </a:ext>
              </a:extLst>
            </p:cNvPr>
            <p:cNvCxnSpPr>
              <a:cxnSpLocks/>
            </p:cNvCxnSpPr>
            <p:nvPr userDrawn="1"/>
          </p:nvCxnSpPr>
          <p:spPr>
            <a:xfrm>
              <a:off x="4138031" y="6509932"/>
              <a:ext cx="0" cy="2507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41D7F040-9263-B10B-5C65-0483AC026966}"/>
              </a:ext>
            </a:extLst>
          </p:cNvPr>
          <p:cNvGrpSpPr/>
          <p:nvPr userDrawn="1"/>
        </p:nvGrpSpPr>
        <p:grpSpPr>
          <a:xfrm>
            <a:off x="0" y="6395648"/>
            <a:ext cx="12192000" cy="470918"/>
            <a:chOff x="0" y="6395648"/>
            <a:chExt cx="12192000" cy="470918"/>
          </a:xfrm>
        </p:grpSpPr>
        <p:sp>
          <p:nvSpPr>
            <p:cNvPr id="4" name="Rectangle 3">
              <a:extLst>
                <a:ext uri="{FF2B5EF4-FFF2-40B4-BE49-F238E27FC236}">
                  <a16:creationId xmlns:a16="http://schemas.microsoft.com/office/drawing/2014/main" id="{20418BF4-6B65-5A7C-16E8-4D563659464F}"/>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5" name="Picture 16">
              <a:extLst>
                <a:ext uri="{FF2B5EF4-FFF2-40B4-BE49-F238E27FC236}">
                  <a16:creationId xmlns:a16="http://schemas.microsoft.com/office/drawing/2014/main" id="{70891DF2-07C9-5A05-9245-3167D7FB82DF}"/>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38200" y="6483378"/>
              <a:ext cx="1873405" cy="316631"/>
            </a:xfrm>
            <a:prstGeom prst="rect">
              <a:avLst/>
            </a:prstGeom>
          </p:spPr>
        </p:pic>
        <p:cxnSp>
          <p:nvCxnSpPr>
            <p:cNvPr id="7" name="Straight Connector 6">
              <a:extLst>
                <a:ext uri="{FF2B5EF4-FFF2-40B4-BE49-F238E27FC236}">
                  <a16:creationId xmlns:a16="http://schemas.microsoft.com/office/drawing/2014/main" id="{7B91FB2A-6FC9-EB5C-1480-4CE095BDFB76}"/>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p:txBody>
          <a:bodyPr/>
          <a:lstStyle>
            <a:lvl1pPr>
              <a:defRPr b="0" i="0"/>
            </a:lvl1pPr>
          </a:lstStyle>
          <a:p>
            <a:fld id="{7DFC1CBA-4892-A140-A01E-A83B9C8F6E3B}" type="slidenum">
              <a:rPr lang="en-US" smtClean="0"/>
              <a:pPr/>
              <a:t>‹#›</a:t>
            </a:fld>
            <a:endParaRPr lang="en-US"/>
          </a:p>
        </p:txBody>
      </p:sp>
    </p:spTree>
    <p:extLst>
      <p:ext uri="{BB962C8B-B14F-4D97-AF65-F5344CB8AC3E}">
        <p14:creationId xmlns:p14="http://schemas.microsoft.com/office/powerpoint/2010/main" val="323297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theme" Target="../theme/theme2.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image" Target="../media/image2.svg"/><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2CCCA5-FB53-DE5E-482C-9F7ABF4173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2C696BD-E48F-8DC0-C614-8CEF2F14E9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6047EA8-60DA-392E-2A8B-D42027366B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2A1905-AC1F-4707-8E94-F7174B1F09CF}" type="datetimeFigureOut">
              <a:rPr lang="en-US" smtClean="0"/>
              <a:t>10/4/2025</a:t>
            </a:fld>
            <a:endParaRPr lang="en-US"/>
          </a:p>
        </p:txBody>
      </p:sp>
      <p:sp>
        <p:nvSpPr>
          <p:cNvPr id="5" name="Footer Placeholder 4">
            <a:extLst>
              <a:ext uri="{FF2B5EF4-FFF2-40B4-BE49-F238E27FC236}">
                <a16:creationId xmlns:a16="http://schemas.microsoft.com/office/drawing/2014/main" id="{A3037B99-5833-652D-D332-0C8BA0EB5D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0ACEDF8-9968-4927-EE61-667663F5B6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D81440-20C3-465A-9E72-49E41BC79812}" type="slidenum">
              <a:rPr lang="en-US" smtClean="0"/>
              <a:t>‹#›</a:t>
            </a:fld>
            <a:endParaRPr lang="en-US"/>
          </a:p>
        </p:txBody>
      </p:sp>
    </p:spTree>
    <p:extLst>
      <p:ext uri="{BB962C8B-B14F-4D97-AF65-F5344CB8AC3E}">
        <p14:creationId xmlns:p14="http://schemas.microsoft.com/office/powerpoint/2010/main" val="4266549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4C7C09-7E8E-7948-8436-ABCE3F63656B}"/>
              </a:ext>
            </a:extLst>
          </p:cNvPr>
          <p:cNvGrpSpPr/>
          <p:nvPr userDrawn="1"/>
        </p:nvGrpSpPr>
        <p:grpSpPr>
          <a:xfrm>
            <a:off x="0" y="6395648"/>
            <a:ext cx="12192000" cy="470918"/>
            <a:chOff x="0" y="6395648"/>
            <a:chExt cx="12192000" cy="470918"/>
          </a:xfrm>
        </p:grpSpPr>
        <p:sp>
          <p:nvSpPr>
            <p:cNvPr id="11" name="Rectangle 10">
              <a:extLst>
                <a:ext uri="{FF2B5EF4-FFF2-40B4-BE49-F238E27FC236}">
                  <a16:creationId xmlns:a16="http://schemas.microsoft.com/office/drawing/2014/main" id="{33803185-146A-A14A-A4BF-97AB80981521}"/>
                </a:ext>
              </a:extLst>
            </p:cNvPr>
            <p:cNvSpPr/>
            <p:nvPr userDrawn="1"/>
          </p:nvSpPr>
          <p:spPr>
            <a:xfrm>
              <a:off x="0" y="6400222"/>
              <a:ext cx="12192000" cy="466344"/>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Helvetica" pitchFamily="2" charset="0"/>
              </a:endParaRPr>
            </a:p>
          </p:txBody>
        </p:sp>
        <p:pic>
          <p:nvPicPr>
            <p:cNvPr id="17" name="Picture 16">
              <a:extLst>
                <a:ext uri="{FF2B5EF4-FFF2-40B4-BE49-F238E27FC236}">
                  <a16:creationId xmlns:a16="http://schemas.microsoft.com/office/drawing/2014/main" id="{35E445A6-E661-A542-93F8-3BDAE8F20DC6}"/>
                </a:ext>
              </a:extLst>
            </p:cNvPr>
            <p:cNvPicPr>
              <a:picLocks noChangeAspect="1"/>
            </p:cNvPicPr>
            <p:nvPr userDrawn="1"/>
          </p:nvPicPr>
          <p:blipFill>
            <a:blip r:embed="rId22">
              <a:extLst>
                <a:ext uri="{96DAC541-7B7A-43D3-8B79-37D633B846F1}">
                  <asvg:svgBlip xmlns:asvg="http://schemas.microsoft.com/office/drawing/2016/SVG/main" r:embed="rId23"/>
                </a:ext>
              </a:extLst>
            </a:blip>
            <a:srcRect/>
            <a:stretch/>
          </p:blipFill>
          <p:spPr>
            <a:xfrm>
              <a:off x="838200" y="6483378"/>
              <a:ext cx="1873405" cy="316631"/>
            </a:xfrm>
            <a:prstGeom prst="rect">
              <a:avLst/>
            </a:prstGeom>
          </p:spPr>
        </p:pic>
        <p:cxnSp>
          <p:nvCxnSpPr>
            <p:cNvPr id="14" name="Straight Connector 13">
              <a:extLst>
                <a:ext uri="{FF2B5EF4-FFF2-40B4-BE49-F238E27FC236}">
                  <a16:creationId xmlns:a16="http://schemas.microsoft.com/office/drawing/2014/main" id="{7C432EE2-7792-3845-B4F9-855AEA81B940}"/>
                </a:ext>
              </a:extLst>
            </p:cNvPr>
            <p:cNvCxnSpPr>
              <a:cxnSpLocks/>
            </p:cNvCxnSpPr>
            <p:nvPr userDrawn="1"/>
          </p:nvCxnSpPr>
          <p:spPr>
            <a:xfrm>
              <a:off x="0" y="6395648"/>
              <a:ext cx="12192000" cy="0"/>
            </a:xfrm>
            <a:prstGeom prst="line">
              <a:avLst/>
            </a:prstGeom>
            <a:ln w="6350">
              <a:solidFill>
                <a:srgbClr val="D6D6CE"/>
              </a:solidFill>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838200" y="0"/>
            <a:ext cx="10515600" cy="1312744"/>
          </a:xfrm>
          <a:prstGeom prst="rect">
            <a:avLst/>
          </a:prstGeom>
        </p:spPr>
        <p:txBody>
          <a:bodyPr vert="horz" lIns="0" tIns="45720" rIns="0" bIns="45720" rtlCol="0" anchor="ctr">
            <a:noAutofit/>
          </a:bodyPr>
          <a:lstStyle/>
          <a:p>
            <a:r>
              <a:rPr lang="en-US"/>
              <a:t>Click to edit Master title style</a:t>
            </a:r>
          </a:p>
        </p:txBody>
      </p:sp>
      <p:sp>
        <p:nvSpPr>
          <p:cNvPr id="3" name="Text Placeholder 2"/>
          <p:cNvSpPr>
            <a:spLocks noGrp="1"/>
          </p:cNvSpPr>
          <p:nvPr userDrawn="1">
            <p:ph type="body" idx="1"/>
          </p:nvPr>
        </p:nvSpPr>
        <p:spPr>
          <a:xfrm>
            <a:off x="838200" y="1534136"/>
            <a:ext cx="10515600" cy="4429492"/>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userDrawn="1">
            <p:ph type="sldNum" sz="quarter" idx="4"/>
          </p:nvPr>
        </p:nvSpPr>
        <p:spPr>
          <a:xfrm>
            <a:off x="8610601" y="6459132"/>
            <a:ext cx="3432387" cy="365125"/>
          </a:xfrm>
          <a:prstGeom prst="rect">
            <a:avLst/>
          </a:prstGeom>
        </p:spPr>
        <p:txBody>
          <a:bodyPr vert="horz" lIns="91440" tIns="45720" rIns="91440" bIns="45720" rtlCol="0" anchor="ctr"/>
          <a:lstStyle>
            <a:lvl1pPr algn="r">
              <a:defRPr sz="800" b="0" i="0">
                <a:solidFill>
                  <a:schemeClr val="bg1"/>
                </a:solidFill>
                <a:latin typeface="Helvetica" pitchFamily="2" charset="0"/>
                <a:cs typeface="Arial" panose="020B0604020202020204" pitchFamily="34" charset="0"/>
              </a:defRPr>
            </a:lvl1pPr>
          </a:lstStyle>
          <a:p>
            <a:fld id="{7DFC1CBA-4892-A140-A01E-A83B9C8F6E3B}" type="slidenum">
              <a:rPr lang="en-US" smtClean="0"/>
              <a:pPr/>
              <a:t>‹#›</a:t>
            </a:fld>
            <a:endParaRPr lang="en-US"/>
          </a:p>
        </p:txBody>
      </p:sp>
      <p:cxnSp>
        <p:nvCxnSpPr>
          <p:cNvPr id="13" name="Straight Connector 12">
            <a:extLst>
              <a:ext uri="{FF2B5EF4-FFF2-40B4-BE49-F238E27FC236}">
                <a16:creationId xmlns:a16="http://schemas.microsoft.com/office/drawing/2014/main" id="{18E5C833-4073-5D47-B09D-AF15D624975A}"/>
              </a:ext>
            </a:extLst>
          </p:cNvPr>
          <p:cNvCxnSpPr>
            <a:cxnSpLocks/>
          </p:cNvCxnSpPr>
          <p:nvPr userDrawn="1"/>
        </p:nvCxnSpPr>
        <p:spPr>
          <a:xfrm>
            <a:off x="0" y="1344113"/>
            <a:ext cx="12192000" cy="0"/>
          </a:xfrm>
          <a:prstGeom prst="line">
            <a:avLst/>
          </a:prstGeom>
          <a:ln w="38100">
            <a:solidFill>
              <a:srgbClr val="D6D6C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30198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Lst>
  <p:hf hdr="0" ftr="0" dt="0"/>
  <p:txStyles>
    <p:titleStyle>
      <a:lvl1pPr algn="l" defTabSz="914400" rtl="0" eaLnBrk="1" latinLnBrk="0" hangingPunct="1">
        <a:lnSpc>
          <a:spcPct val="90000"/>
        </a:lnSpc>
        <a:spcBef>
          <a:spcPct val="0"/>
        </a:spcBef>
        <a:buNone/>
        <a:defRPr sz="3600" b="0" i="0" kern="1200">
          <a:solidFill>
            <a:srgbClr val="800000"/>
          </a:solidFill>
          <a:latin typeface="Helvetica" pitchFamily="2"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800000"/>
        </a:buClr>
        <a:buFont typeface="Arial" panose="020B0604020202020204" pitchFamily="34" charset="0"/>
        <a:buChar char="•"/>
        <a:defRPr sz="2400" b="0" i="0" kern="1200">
          <a:solidFill>
            <a:srgbClr val="767676"/>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800000"/>
        </a:buClr>
        <a:buFont typeface="Arial" panose="020B0604020202020204" pitchFamily="34" charset="0"/>
        <a:buChar char="•"/>
        <a:defRPr sz="2000" b="0" i="0" kern="1200">
          <a:solidFill>
            <a:srgbClr val="767676"/>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00000"/>
        </a:buClr>
        <a:buFont typeface="Arial" panose="020B0604020202020204" pitchFamily="34" charset="0"/>
        <a:buChar char="•"/>
        <a:defRPr sz="1800" b="0" i="0" kern="1200">
          <a:solidFill>
            <a:srgbClr val="767676"/>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800000"/>
        </a:buClr>
        <a:buFont typeface="Arial" panose="020B0604020202020204" pitchFamily="34" charset="0"/>
        <a:buChar char="•"/>
        <a:defRPr sz="1600" b="0" i="0" kern="1200">
          <a:solidFill>
            <a:srgbClr val="767676"/>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00000"/>
        </a:buClr>
        <a:buFont typeface="Arial" panose="020B0604020202020204" pitchFamily="34" charset="0"/>
        <a:buChar char="•"/>
        <a:defRPr sz="1400" b="0" i="0" kern="1200">
          <a:solidFill>
            <a:srgbClr val="767676"/>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773_84EC32B9.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climateengineering.uchicago.edu/opportunities/" TargetMode="Externa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23C43-B511-2E4C-F0E0-D0F5802510BB}"/>
              </a:ext>
            </a:extLst>
          </p:cNvPr>
          <p:cNvSpPr>
            <a:spLocks noGrp="1"/>
          </p:cNvSpPr>
          <p:nvPr>
            <p:ph type="ctrTitle"/>
          </p:nvPr>
        </p:nvSpPr>
        <p:spPr>
          <a:xfrm>
            <a:off x="892628" y="1255059"/>
            <a:ext cx="8498542" cy="2173942"/>
          </a:xfrm>
        </p:spPr>
        <p:txBody>
          <a:bodyPr>
            <a:normAutofit/>
          </a:bodyPr>
          <a:lstStyle/>
          <a:p>
            <a:r>
              <a:rPr lang="en-US" sz="4000"/>
              <a:t>Arthur H. Compton Lecture Series: An Intro to Climate Systems Engineering</a:t>
            </a:r>
          </a:p>
        </p:txBody>
      </p:sp>
      <p:sp>
        <p:nvSpPr>
          <p:cNvPr id="3" name="Subtitle 2">
            <a:extLst>
              <a:ext uri="{FF2B5EF4-FFF2-40B4-BE49-F238E27FC236}">
                <a16:creationId xmlns:a16="http://schemas.microsoft.com/office/drawing/2014/main" id="{03140996-A4FB-B700-1403-9693A85AAAB2}"/>
              </a:ext>
            </a:extLst>
          </p:cNvPr>
          <p:cNvSpPr>
            <a:spLocks noGrp="1"/>
          </p:cNvSpPr>
          <p:nvPr>
            <p:ph type="subTitle" idx="1"/>
          </p:nvPr>
        </p:nvSpPr>
        <p:spPr>
          <a:xfrm>
            <a:off x="928807" y="3680781"/>
            <a:ext cx="5551823" cy="623598"/>
          </a:xfrm>
        </p:spPr>
        <p:txBody>
          <a:bodyPr>
            <a:normAutofit fontScale="92500" lnSpcReduction="20000"/>
          </a:bodyPr>
          <a:lstStyle/>
          <a:p>
            <a:r>
              <a:rPr lang="en-US"/>
              <a:t>Lecturer: Professor David Keith</a:t>
            </a:r>
          </a:p>
          <a:p>
            <a:r>
              <a:rPr lang="en-US"/>
              <a:t>October 4, 2025</a:t>
            </a:r>
          </a:p>
        </p:txBody>
      </p:sp>
    </p:spTree>
    <p:extLst>
      <p:ext uri="{BB962C8B-B14F-4D97-AF65-F5344CB8AC3E}">
        <p14:creationId xmlns:p14="http://schemas.microsoft.com/office/powerpoint/2010/main" val="1958876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288B21-19A1-E44F-CE3A-6D0C8614B0CA}"/>
              </a:ext>
            </a:extLst>
          </p:cNvPr>
          <p:cNvSpPr>
            <a:spLocks noGrp="1"/>
          </p:cNvSpPr>
          <p:nvPr>
            <p:ph type="sldNum" sz="quarter" idx="12"/>
          </p:nvPr>
        </p:nvSpPr>
        <p:spPr/>
        <p:txBody>
          <a:bodyPr/>
          <a:lstStyle/>
          <a:p>
            <a:fld id="{7DFC1CBA-4892-A140-A01E-A83B9C8F6E3B}" type="slidenum">
              <a:rPr lang="en-US" smtClean="0"/>
              <a:pPr/>
              <a:t>2</a:t>
            </a:fld>
            <a:endParaRPr lang="en-US"/>
          </a:p>
        </p:txBody>
      </p:sp>
      <p:pic>
        <p:nvPicPr>
          <p:cNvPr id="11" name="Picture Placeholder 10">
            <a:extLst>
              <a:ext uri="{FF2B5EF4-FFF2-40B4-BE49-F238E27FC236}">
                <a16:creationId xmlns:a16="http://schemas.microsoft.com/office/drawing/2014/main" id="{BE28E635-FBFC-82F3-4EC3-A6DE8EE3F126}"/>
              </a:ext>
            </a:extLst>
          </p:cNvPr>
          <p:cNvPicPr>
            <a:picLocks noGrp="1" noChangeAspect="1"/>
          </p:cNvPicPr>
          <p:nvPr>
            <p:ph type="pic" idx="1"/>
          </p:nvPr>
        </p:nvPicPr>
        <p:blipFill>
          <a:blip r:embed="rId2"/>
          <a:srcRect t="823" b="823"/>
          <a:stretch/>
        </p:blipFill>
        <p:spPr>
          <a:xfrm>
            <a:off x="1477108" y="969819"/>
            <a:ext cx="2082530" cy="2048256"/>
          </a:xfrm>
          <a:prstGeom prst="ellipse">
            <a:avLst/>
          </a:prstGeom>
          <a:ln>
            <a:noFill/>
          </a:ln>
          <a:effectLst>
            <a:softEdge rad="0"/>
          </a:effectLst>
        </p:spPr>
      </p:pic>
      <p:sp>
        <p:nvSpPr>
          <p:cNvPr id="5" name="Text Placeholder 4">
            <a:extLst>
              <a:ext uri="{FF2B5EF4-FFF2-40B4-BE49-F238E27FC236}">
                <a16:creationId xmlns:a16="http://schemas.microsoft.com/office/drawing/2014/main" id="{80558BBC-DE20-D2F7-3783-968E2F6F6097}"/>
              </a:ext>
            </a:extLst>
          </p:cNvPr>
          <p:cNvSpPr>
            <a:spLocks noGrp="1"/>
          </p:cNvSpPr>
          <p:nvPr>
            <p:ph type="body" sz="half" idx="2"/>
          </p:nvPr>
        </p:nvSpPr>
        <p:spPr>
          <a:xfrm>
            <a:off x="816422" y="3167106"/>
            <a:ext cx="3377808" cy="3203333"/>
          </a:xfrm>
        </p:spPr>
        <p:txBody>
          <a:bodyPr>
            <a:noAutofit/>
          </a:bodyPr>
          <a:lstStyle/>
          <a:p>
            <a:pPr algn="ctr"/>
            <a:r>
              <a:rPr lang="en-US" sz="1800" b="1">
                <a:solidFill>
                  <a:schemeClr val="tx1"/>
                </a:solidFill>
                <a:latin typeface="Helvetica" pitchFamily="2" charset="0"/>
              </a:rPr>
              <a:t>B. B. Cael​</a:t>
            </a:r>
          </a:p>
          <a:p>
            <a:r>
              <a:rPr lang="en-US" sz="1800" i="1">
                <a:solidFill>
                  <a:schemeClr val="tx1"/>
                </a:solidFill>
                <a:latin typeface="Helvetica" pitchFamily="2" charset="0"/>
              </a:rPr>
              <a:t>Assistant Professor, Geophysical Sciences​</a:t>
            </a:r>
          </a:p>
          <a:p>
            <a:r>
              <a:rPr lang="en-US" sz="1800">
                <a:solidFill>
                  <a:schemeClr val="tx1"/>
                </a:solidFill>
                <a:latin typeface="Helvetica" pitchFamily="2" charset="0"/>
              </a:rPr>
              <a:t>Interdisciplinary climate and ocean scientist interested in climate mitigation and the natural processes that regulate Earth's climate and carbon cycle.</a:t>
            </a:r>
          </a:p>
        </p:txBody>
      </p:sp>
      <p:sp>
        <p:nvSpPr>
          <p:cNvPr id="6" name="Text Placeholder 5">
            <a:extLst>
              <a:ext uri="{FF2B5EF4-FFF2-40B4-BE49-F238E27FC236}">
                <a16:creationId xmlns:a16="http://schemas.microsoft.com/office/drawing/2014/main" id="{6AC839B3-1A7A-829F-8793-A81E66C1557C}"/>
              </a:ext>
            </a:extLst>
          </p:cNvPr>
          <p:cNvSpPr>
            <a:spLocks noGrp="1"/>
          </p:cNvSpPr>
          <p:nvPr>
            <p:ph type="body" sz="half" idx="15"/>
          </p:nvPr>
        </p:nvSpPr>
        <p:spPr>
          <a:xfrm>
            <a:off x="4407092" y="3167106"/>
            <a:ext cx="3377809" cy="3203334"/>
          </a:xfrm>
        </p:spPr>
        <p:txBody>
          <a:bodyPr>
            <a:noAutofit/>
          </a:bodyPr>
          <a:lstStyle/>
          <a:p>
            <a:pPr algn="ctr"/>
            <a:r>
              <a:rPr lang="en-US" sz="1800" b="1">
                <a:solidFill>
                  <a:schemeClr val="tx1"/>
                </a:solidFill>
                <a:latin typeface="Helvetica" pitchFamily="2" charset="0"/>
              </a:rPr>
              <a:t>Tiffany Shaw​</a:t>
            </a:r>
          </a:p>
          <a:p>
            <a:r>
              <a:rPr lang="en-US" sz="1800" i="1">
                <a:solidFill>
                  <a:schemeClr val="tx1"/>
                </a:solidFill>
                <a:latin typeface="Helvetica" pitchFamily="2" charset="0"/>
              </a:rPr>
              <a:t>Professor, Geophysical Sciences​</a:t>
            </a:r>
          </a:p>
          <a:p>
            <a:r>
              <a:rPr lang="en-US" sz="1800">
                <a:solidFill>
                  <a:schemeClr val="tx1"/>
                </a:solidFill>
                <a:latin typeface="Helvetica" pitchFamily="2" charset="0"/>
              </a:rPr>
              <a:t>Physicist and climate scientist interested in understanding the physical mechanisms controlling the planetary and regional response to climate changes so that we can have greater confidence in climate predictions. </a:t>
            </a:r>
          </a:p>
        </p:txBody>
      </p:sp>
      <p:sp>
        <p:nvSpPr>
          <p:cNvPr id="7" name="Text Placeholder 6">
            <a:extLst>
              <a:ext uri="{FF2B5EF4-FFF2-40B4-BE49-F238E27FC236}">
                <a16:creationId xmlns:a16="http://schemas.microsoft.com/office/drawing/2014/main" id="{947AB3EE-7C62-AC4C-C034-2A601EF6C475}"/>
              </a:ext>
            </a:extLst>
          </p:cNvPr>
          <p:cNvSpPr>
            <a:spLocks noGrp="1"/>
          </p:cNvSpPr>
          <p:nvPr>
            <p:ph type="body" sz="half" idx="16"/>
          </p:nvPr>
        </p:nvSpPr>
        <p:spPr>
          <a:xfrm>
            <a:off x="7997769" y="3167106"/>
            <a:ext cx="3377809" cy="3203333"/>
          </a:xfrm>
        </p:spPr>
        <p:txBody>
          <a:bodyPr vert="horz" lIns="0" tIns="45720" rIns="0" bIns="45720" rtlCol="0" anchor="t">
            <a:noAutofit/>
          </a:bodyPr>
          <a:lstStyle/>
          <a:p>
            <a:pPr algn="ctr"/>
            <a:r>
              <a:rPr lang="en-US" sz="1800" b="1">
                <a:solidFill>
                  <a:schemeClr val="tx1"/>
                </a:solidFill>
                <a:latin typeface="Helvetica" pitchFamily="2" charset="0"/>
              </a:rPr>
              <a:t>David Keith​</a:t>
            </a:r>
          </a:p>
          <a:p>
            <a:r>
              <a:rPr lang="en-US" sz="1800" i="1">
                <a:solidFill>
                  <a:schemeClr val="tx1"/>
                </a:solidFill>
                <a:latin typeface="Helvetica" pitchFamily="2" charset="0"/>
              </a:rPr>
              <a:t>Professor, Geophysical Sciences​</a:t>
            </a:r>
          </a:p>
          <a:p>
            <a:r>
              <a:rPr lang="en-US" sz="1800" i="1">
                <a:solidFill>
                  <a:schemeClr val="tx1"/>
                </a:solidFill>
                <a:latin typeface="Helvetica" pitchFamily="2" charset="0"/>
              </a:rPr>
              <a:t>Faculty Director, Climate Systems Engineering Initiative​ (CSEi)</a:t>
            </a:r>
          </a:p>
          <a:p>
            <a:r>
              <a:rPr lang="en-US" sz="1800">
                <a:solidFill>
                  <a:schemeClr val="tx1"/>
                </a:solidFill>
                <a:latin typeface="Helvetica" pitchFamily="2" charset="0"/>
                <a:cs typeface="Arial"/>
              </a:rPr>
              <a:t>Physicist and climate scientist who has worked near the intersection of climate science, technology, and public policy since 1991.</a:t>
            </a:r>
            <a:endParaRPr lang="en-US" sz="1800">
              <a:solidFill>
                <a:schemeClr val="tx1"/>
              </a:solidFill>
              <a:latin typeface="Helvetica" pitchFamily="2" charset="0"/>
            </a:endParaRPr>
          </a:p>
        </p:txBody>
      </p:sp>
      <p:pic>
        <p:nvPicPr>
          <p:cNvPr id="13" name="Picture Placeholder 12">
            <a:extLst>
              <a:ext uri="{FF2B5EF4-FFF2-40B4-BE49-F238E27FC236}">
                <a16:creationId xmlns:a16="http://schemas.microsoft.com/office/drawing/2014/main" id="{D6CCDE7F-36E0-19B8-8AF9-D0F198B05FF1}"/>
              </a:ext>
            </a:extLst>
          </p:cNvPr>
          <p:cNvPicPr>
            <a:picLocks noGrp="1" noChangeAspect="1"/>
          </p:cNvPicPr>
          <p:nvPr>
            <p:ph type="pic" idx="17"/>
          </p:nvPr>
        </p:nvPicPr>
        <p:blipFill>
          <a:blip r:embed="rId3"/>
          <a:srcRect t="795" b="795"/>
          <a:stretch/>
        </p:blipFill>
        <p:spPr>
          <a:xfrm>
            <a:off x="5054986" y="968637"/>
            <a:ext cx="2082019" cy="2048933"/>
          </a:xfrm>
          <a:prstGeom prst="ellipse">
            <a:avLst/>
          </a:prstGeom>
          <a:ln>
            <a:noFill/>
          </a:ln>
          <a:effectLst>
            <a:softEdge rad="0"/>
          </a:effectLst>
        </p:spPr>
      </p:pic>
      <p:pic>
        <p:nvPicPr>
          <p:cNvPr id="15" name="Picture Placeholder 14">
            <a:extLst>
              <a:ext uri="{FF2B5EF4-FFF2-40B4-BE49-F238E27FC236}">
                <a16:creationId xmlns:a16="http://schemas.microsoft.com/office/drawing/2014/main" id="{1F03ACA9-9342-6390-1223-BE77BC544DCC}"/>
              </a:ext>
            </a:extLst>
          </p:cNvPr>
          <p:cNvPicPr>
            <a:picLocks noGrp="1" noChangeAspect="1"/>
          </p:cNvPicPr>
          <p:nvPr>
            <p:ph type="pic" idx="18"/>
          </p:nvPr>
        </p:nvPicPr>
        <p:blipFill>
          <a:blip r:embed="rId4"/>
          <a:srcRect l="937" r="937"/>
          <a:stretch/>
        </p:blipFill>
        <p:spPr>
          <a:xfrm>
            <a:off x="8632869" y="968637"/>
            <a:ext cx="2010525" cy="2048933"/>
          </a:xfrm>
          <a:prstGeom prst="ellipse">
            <a:avLst/>
          </a:prstGeom>
          <a:ln>
            <a:noFill/>
          </a:ln>
          <a:effectLst>
            <a:softEdge rad="0"/>
          </a:effectLst>
        </p:spPr>
      </p:pic>
    </p:spTree>
    <p:extLst>
      <p:ext uri="{BB962C8B-B14F-4D97-AF65-F5344CB8AC3E}">
        <p14:creationId xmlns:p14="http://schemas.microsoft.com/office/powerpoint/2010/main" val="2550505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1DBEB-2AC0-EAB2-20DA-50886FD5C2F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F8B42A-0460-357E-357D-69B9FEB7B4BD}"/>
              </a:ext>
            </a:extLst>
          </p:cNvPr>
          <p:cNvSpPr>
            <a:spLocks noGrp="1"/>
          </p:cNvSpPr>
          <p:nvPr>
            <p:ph type="sldNum" sz="quarter" idx="12"/>
          </p:nvPr>
        </p:nvSpPr>
        <p:spPr/>
        <p:txBody>
          <a:bodyPr/>
          <a:lstStyle/>
          <a:p>
            <a:fld id="{7DFC1CBA-4892-A140-A01E-A83B9C8F6E3B}" type="slidenum">
              <a:rPr lang="en-US" smtClean="0"/>
              <a:pPr/>
              <a:t>3</a:t>
            </a:fld>
            <a:endParaRPr lang="en-US"/>
          </a:p>
        </p:txBody>
      </p:sp>
      <p:pic>
        <p:nvPicPr>
          <p:cNvPr id="11" name="Picture Placeholder 10">
            <a:extLst>
              <a:ext uri="{FF2B5EF4-FFF2-40B4-BE49-F238E27FC236}">
                <a16:creationId xmlns:a16="http://schemas.microsoft.com/office/drawing/2014/main" id="{CD12394D-7BC4-E958-8FB4-2562D3219547}"/>
              </a:ext>
            </a:extLst>
          </p:cNvPr>
          <p:cNvPicPr>
            <a:picLocks noGrp="1" noChangeAspect="1"/>
          </p:cNvPicPr>
          <p:nvPr>
            <p:ph type="pic" idx="1"/>
          </p:nvPr>
        </p:nvPicPr>
        <p:blipFill>
          <a:blip r:embed="rId2"/>
          <a:srcRect t="823" b="823"/>
          <a:stretch/>
        </p:blipFill>
        <p:spPr>
          <a:xfrm>
            <a:off x="1477108" y="922141"/>
            <a:ext cx="2082530" cy="2048256"/>
          </a:xfrm>
          <a:prstGeom prst="ellipse">
            <a:avLst/>
          </a:prstGeom>
          <a:ln>
            <a:noFill/>
          </a:ln>
          <a:effectLst>
            <a:softEdge rad="0"/>
          </a:effectLst>
        </p:spPr>
      </p:pic>
      <p:sp>
        <p:nvSpPr>
          <p:cNvPr id="5" name="Text Placeholder 4">
            <a:extLst>
              <a:ext uri="{FF2B5EF4-FFF2-40B4-BE49-F238E27FC236}">
                <a16:creationId xmlns:a16="http://schemas.microsoft.com/office/drawing/2014/main" id="{808B1CC1-9FC2-F74C-4A06-FCCBE79BCB8F}"/>
              </a:ext>
            </a:extLst>
          </p:cNvPr>
          <p:cNvSpPr>
            <a:spLocks noGrp="1"/>
          </p:cNvSpPr>
          <p:nvPr>
            <p:ph type="body" sz="half" idx="2"/>
          </p:nvPr>
        </p:nvSpPr>
        <p:spPr>
          <a:xfrm>
            <a:off x="838201" y="3105338"/>
            <a:ext cx="3356035" cy="3022405"/>
          </a:xfrm>
        </p:spPr>
        <p:txBody>
          <a:bodyPr vert="horz" lIns="0" tIns="45720" rIns="0" bIns="45720" rtlCol="0" anchor="t">
            <a:noAutofit/>
          </a:bodyPr>
          <a:lstStyle/>
          <a:p>
            <a:pPr algn="ctr"/>
            <a:r>
              <a:rPr lang="en-US" sz="1800" b="1">
                <a:solidFill>
                  <a:schemeClr val="tx1"/>
                </a:solidFill>
                <a:latin typeface="Helvetica" pitchFamily="2" charset="0"/>
              </a:rPr>
              <a:t>David Archer</a:t>
            </a:r>
            <a:endParaRPr lang="en-US" sz="1800">
              <a:latin typeface="Helvetica" pitchFamily="2" charset="0"/>
            </a:endParaRPr>
          </a:p>
          <a:p>
            <a:r>
              <a:rPr lang="en-US" sz="1800" i="1">
                <a:solidFill>
                  <a:schemeClr val="tx1"/>
                </a:solidFill>
                <a:latin typeface="Helvetica" pitchFamily="2" charset="0"/>
              </a:rPr>
              <a:t>Professor, Geophysical Sciences​</a:t>
            </a:r>
          </a:p>
          <a:p>
            <a:r>
              <a:rPr lang="en-US" sz="1800">
                <a:solidFill>
                  <a:schemeClr val="tx1"/>
                </a:solidFill>
                <a:latin typeface="Helvetica" pitchFamily="2" charset="0"/>
              </a:rPr>
              <a:t>Scientist working on models of Earth’s carbon cycle and its interaction with global climate, fossil fuel neutralization by calcium carbonate, methane hydrate formation, ocean mercury cycling, and the deep future of global warming/climate change.</a:t>
            </a:r>
          </a:p>
        </p:txBody>
      </p:sp>
      <p:sp>
        <p:nvSpPr>
          <p:cNvPr id="6" name="Text Placeholder 5">
            <a:extLst>
              <a:ext uri="{FF2B5EF4-FFF2-40B4-BE49-F238E27FC236}">
                <a16:creationId xmlns:a16="http://schemas.microsoft.com/office/drawing/2014/main" id="{A0DAD462-9C8E-BE03-8CDD-3EE2EAB150A8}"/>
              </a:ext>
            </a:extLst>
          </p:cNvPr>
          <p:cNvSpPr>
            <a:spLocks noGrp="1"/>
          </p:cNvSpPr>
          <p:nvPr>
            <p:ph type="body" sz="half" idx="15"/>
          </p:nvPr>
        </p:nvSpPr>
        <p:spPr>
          <a:xfrm>
            <a:off x="4417013" y="3105338"/>
            <a:ext cx="3357971" cy="3022406"/>
          </a:xfrm>
        </p:spPr>
        <p:txBody>
          <a:bodyPr vert="horz" lIns="0" tIns="45720" rIns="0" bIns="45720" rtlCol="0" anchor="t">
            <a:noAutofit/>
          </a:bodyPr>
          <a:lstStyle/>
          <a:p>
            <a:pPr algn="ctr"/>
            <a:r>
              <a:rPr lang="en-US" sz="1800" b="1" dirty="0">
                <a:solidFill>
                  <a:schemeClr val="tx1"/>
                </a:solidFill>
                <a:latin typeface="Helvetica" pitchFamily="2" charset="0"/>
                <a:cs typeface="Arial"/>
              </a:rPr>
              <a:t>Douglas MacAyeal</a:t>
            </a:r>
          </a:p>
          <a:p>
            <a:r>
              <a:rPr lang="en-US" sz="1800" i="1" dirty="0">
                <a:solidFill>
                  <a:schemeClr val="tx1"/>
                </a:solidFill>
                <a:latin typeface="Helvetica" pitchFamily="2" charset="0"/>
              </a:rPr>
              <a:t>Professor, Emeritus, Geophysical Sciences​</a:t>
            </a:r>
          </a:p>
          <a:p>
            <a:r>
              <a:rPr lang="en-US" sz="1800" dirty="0">
                <a:solidFill>
                  <a:schemeClr val="tx1"/>
                </a:solidFill>
                <a:latin typeface="Helvetica" pitchFamily="2" charset="0"/>
                <a:cs typeface="Arial"/>
              </a:rPr>
              <a:t>Glaciologist researching </a:t>
            </a:r>
            <a:r>
              <a:rPr lang="en-US" sz="1800" dirty="0">
                <a:solidFill>
                  <a:schemeClr val="tx1"/>
                </a:solidFill>
                <a:latin typeface="Helvetica" pitchFamily="2" charset="0"/>
                <a:cs typeface="Helvetica"/>
              </a:rPr>
              <a:t>the dynamics and stability of ice shelves in Antarctica, their response to climate change, and their ultimate impact on climate-driven sea-level rise.</a:t>
            </a:r>
          </a:p>
        </p:txBody>
      </p:sp>
      <p:pic>
        <p:nvPicPr>
          <p:cNvPr id="13" name="Picture Placeholder 12">
            <a:extLst>
              <a:ext uri="{FF2B5EF4-FFF2-40B4-BE49-F238E27FC236}">
                <a16:creationId xmlns:a16="http://schemas.microsoft.com/office/drawing/2014/main" id="{4EB4104B-AEA2-5020-EE26-3907B30A6822}"/>
              </a:ext>
            </a:extLst>
          </p:cNvPr>
          <p:cNvPicPr>
            <a:picLocks noGrp="1" noChangeAspect="1"/>
          </p:cNvPicPr>
          <p:nvPr>
            <p:ph type="pic" idx="17"/>
          </p:nvPr>
        </p:nvPicPr>
        <p:blipFill>
          <a:blip r:embed="rId3"/>
          <a:srcRect t="795" b="795"/>
          <a:stretch/>
        </p:blipFill>
        <p:spPr>
          <a:xfrm>
            <a:off x="5054988" y="920960"/>
            <a:ext cx="2082019" cy="2048933"/>
          </a:xfrm>
          <a:prstGeom prst="ellipse">
            <a:avLst/>
          </a:prstGeom>
          <a:ln>
            <a:noFill/>
          </a:ln>
          <a:effectLst>
            <a:softEdge rad="0"/>
          </a:effectLst>
        </p:spPr>
      </p:pic>
      <p:sp>
        <p:nvSpPr>
          <p:cNvPr id="8" name="Picture Placeholder 7">
            <a:extLst>
              <a:ext uri="{FF2B5EF4-FFF2-40B4-BE49-F238E27FC236}">
                <a16:creationId xmlns:a16="http://schemas.microsoft.com/office/drawing/2014/main" id="{D75E6207-62AD-2616-37D1-09A5F46441E6}"/>
              </a:ext>
            </a:extLst>
          </p:cNvPr>
          <p:cNvSpPr>
            <a:spLocks noGrp="1"/>
          </p:cNvSpPr>
          <p:nvPr>
            <p:ph type="pic" idx="18"/>
          </p:nvPr>
        </p:nvSpPr>
        <p:spPr>
          <a:xfrm>
            <a:off x="7995827" y="1375838"/>
            <a:ext cx="3357972" cy="2048933"/>
          </a:xfrm>
        </p:spPr>
        <p:txBody>
          <a:bodyPr/>
          <a:lstStyle/>
          <a:p>
            <a:endParaRPr lang="en-US"/>
          </a:p>
        </p:txBody>
      </p:sp>
      <p:sp>
        <p:nvSpPr>
          <p:cNvPr id="10" name="Text Placeholder 9">
            <a:extLst>
              <a:ext uri="{FF2B5EF4-FFF2-40B4-BE49-F238E27FC236}">
                <a16:creationId xmlns:a16="http://schemas.microsoft.com/office/drawing/2014/main" id="{8E917FC1-46C0-C407-B062-BCBAE430574C}"/>
              </a:ext>
            </a:extLst>
          </p:cNvPr>
          <p:cNvSpPr>
            <a:spLocks noGrp="1"/>
          </p:cNvSpPr>
          <p:nvPr>
            <p:ph type="body" sz="half" idx="16"/>
          </p:nvPr>
        </p:nvSpPr>
        <p:spPr>
          <a:xfrm>
            <a:off x="7995828" y="3559033"/>
            <a:ext cx="3357969" cy="1128713"/>
          </a:xfrm>
        </p:spPr>
        <p:txBody>
          <a:bodyPr/>
          <a:lstStyle/>
          <a:p>
            <a:endParaRPr lang="en-US"/>
          </a:p>
        </p:txBody>
      </p:sp>
    </p:spTree>
    <p:extLst>
      <p:ext uri="{BB962C8B-B14F-4D97-AF65-F5344CB8AC3E}">
        <p14:creationId xmlns:p14="http://schemas.microsoft.com/office/powerpoint/2010/main" val="607145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5C98-5BAE-B805-4265-5045DDB13442}"/>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9EB3C622-39FA-3E56-5071-DF7D0F34523A}"/>
              </a:ext>
            </a:extLst>
          </p:cNvPr>
          <p:cNvGraphicFramePr>
            <a:graphicFrameLocks noGrp="1"/>
          </p:cNvGraphicFramePr>
          <p:nvPr>
            <p:ph idx="1"/>
            <p:extLst>
              <p:ext uri="{D42A27DB-BD31-4B8C-83A1-F6EECF244321}">
                <p14:modId xmlns:p14="http://schemas.microsoft.com/office/powerpoint/2010/main" val="964365360"/>
              </p:ext>
            </p:extLst>
          </p:nvPr>
        </p:nvGraphicFramePr>
        <p:xfrm>
          <a:off x="249444" y="579196"/>
          <a:ext cx="11693112" cy="5580443"/>
        </p:xfrm>
        <a:graphic>
          <a:graphicData uri="http://schemas.openxmlformats.org/drawingml/2006/table">
            <a:tbl>
              <a:tblPr firstRow="1" firstCol="1" bandRow="1">
                <a:tableStyleId>{5C22544A-7EE6-4342-B048-85BDC9FD1C3A}</a:tableStyleId>
              </a:tblPr>
              <a:tblGrid>
                <a:gridCol w="1128986">
                  <a:extLst>
                    <a:ext uri="{9D8B030D-6E8A-4147-A177-3AD203B41FA5}">
                      <a16:colId xmlns:a16="http://schemas.microsoft.com/office/drawing/2014/main" val="1703790565"/>
                    </a:ext>
                  </a:extLst>
                </a:gridCol>
                <a:gridCol w="2013737">
                  <a:extLst>
                    <a:ext uri="{9D8B030D-6E8A-4147-A177-3AD203B41FA5}">
                      <a16:colId xmlns:a16="http://schemas.microsoft.com/office/drawing/2014/main" val="4192183175"/>
                    </a:ext>
                  </a:extLst>
                </a:gridCol>
                <a:gridCol w="8550389">
                  <a:extLst>
                    <a:ext uri="{9D8B030D-6E8A-4147-A177-3AD203B41FA5}">
                      <a16:colId xmlns:a16="http://schemas.microsoft.com/office/drawing/2014/main" val="1688653689"/>
                    </a:ext>
                  </a:extLst>
                </a:gridCol>
              </a:tblGrid>
              <a:tr h="332223">
                <a:tc>
                  <a:txBody>
                    <a:bodyPr/>
                    <a:lstStyle/>
                    <a:p>
                      <a:pPr marL="0" marR="0" algn="l">
                        <a:lnSpc>
                          <a:spcPct val="115000"/>
                        </a:lnSpc>
                        <a:spcAft>
                          <a:spcPts val="800"/>
                        </a:spcAft>
                        <a:buNone/>
                      </a:pPr>
                      <a:r>
                        <a:rPr lang="en-US" sz="1800" kern="100">
                          <a:effectLst/>
                          <a:latin typeface="Helvetica" pitchFamily="2" charset="0"/>
                        </a:rPr>
                        <a:t> </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ctr">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Speakers</a:t>
                      </a:r>
                    </a:p>
                  </a:txBody>
                  <a:tcPr marL="60240" marR="60240" marT="0" marB="0"/>
                </a:tc>
                <a:tc>
                  <a:txBody>
                    <a:bodyPr/>
                    <a:lstStyle/>
                    <a:p>
                      <a:pPr marL="0" marR="0" algn="ctr">
                        <a:lnSpc>
                          <a:spcPct val="115000"/>
                        </a:lnSpc>
                        <a:spcAft>
                          <a:spcPts val="800"/>
                        </a:spcAft>
                        <a:buNone/>
                      </a:pPr>
                      <a:r>
                        <a:rPr lang="en-US" sz="1800" kern="100">
                          <a:effectLst/>
                          <a:latin typeface="Helvetica" pitchFamily="2" charset="0"/>
                        </a:rPr>
                        <a:t>Topics</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3637569480"/>
                  </a:ext>
                </a:extLst>
              </a:tr>
              <a:tr h="696558">
                <a:tc>
                  <a:txBody>
                    <a:bodyPr/>
                    <a:lstStyle/>
                    <a:p>
                      <a:pPr marL="0" marR="0" algn="l">
                        <a:lnSpc>
                          <a:spcPct val="115000"/>
                        </a:lnSpc>
                        <a:spcAft>
                          <a:spcPts val="800"/>
                        </a:spcAft>
                        <a:buNone/>
                      </a:pPr>
                      <a:r>
                        <a:rPr lang="en-US" sz="1800" kern="100">
                          <a:effectLst/>
                          <a:latin typeface="Helvetica" pitchFamily="2" charset="0"/>
                        </a:rPr>
                        <a:t>Oct 4</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just">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Keith</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Introductions. Climate in 4 Dimensions. Emissions are peaking. Adaptation. Climate in Context. </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2424495877"/>
                  </a:ext>
                </a:extLst>
              </a:tr>
              <a:tr h="696558">
                <a:tc>
                  <a:txBody>
                    <a:bodyPr/>
                    <a:lstStyle/>
                    <a:p>
                      <a:pPr marL="0" marR="0" algn="l">
                        <a:lnSpc>
                          <a:spcPct val="115000"/>
                        </a:lnSpc>
                        <a:spcAft>
                          <a:spcPts val="800"/>
                        </a:spcAft>
                        <a:buNone/>
                      </a:pPr>
                      <a:r>
                        <a:rPr lang="en-US" sz="1800" kern="100">
                          <a:effectLst/>
                          <a:latin typeface="Helvetica" pitchFamily="2" charset="0"/>
                        </a:rPr>
                        <a:t>Oct 11</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rPr>
                        <a:t>Archer</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Carbon cycle and natural geochemical processes as basis to understand carbon removal.</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2281969234"/>
                  </a:ext>
                </a:extLst>
              </a:tr>
              <a:tr h="696558">
                <a:tc>
                  <a:txBody>
                    <a:bodyPr/>
                    <a:lstStyle/>
                    <a:p>
                      <a:pPr marL="0" marR="0" algn="l">
                        <a:lnSpc>
                          <a:spcPct val="115000"/>
                        </a:lnSpc>
                        <a:spcAft>
                          <a:spcPts val="800"/>
                        </a:spcAft>
                        <a:buNone/>
                      </a:pPr>
                      <a:r>
                        <a:rPr lang="en-US" sz="1800" kern="100">
                          <a:effectLst/>
                          <a:latin typeface="Helvetica" pitchFamily="2" charset="0"/>
                        </a:rPr>
                        <a:t>Oct 18</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Shaw</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Scientific basis for predicting climate changes in response to emissions of greenhouse gases and aerosol pollution.</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1195117796"/>
                  </a:ext>
                </a:extLst>
              </a:tr>
              <a:tr h="696558">
                <a:tc>
                  <a:txBody>
                    <a:bodyPr/>
                    <a:lstStyle/>
                    <a:p>
                      <a:pPr marL="0" marR="0" algn="l">
                        <a:lnSpc>
                          <a:spcPct val="115000"/>
                        </a:lnSpc>
                        <a:spcAft>
                          <a:spcPts val="800"/>
                        </a:spcAft>
                        <a:buNone/>
                      </a:pPr>
                      <a:r>
                        <a:rPr lang="en-US" sz="1800" kern="100">
                          <a:effectLst/>
                          <a:latin typeface="Helvetica" pitchFamily="2" charset="0"/>
                        </a:rPr>
                        <a:t>Oct 25</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rPr>
                        <a:t>Cael</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Carbon removal, including ocean alkalinity enhancement, land-based methods, bioenergy with carbon capture, and direct air capture with storage.</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2699143926"/>
                  </a:ext>
                </a:extLst>
              </a:tr>
              <a:tr h="696558">
                <a:tc>
                  <a:txBody>
                    <a:bodyPr/>
                    <a:lstStyle/>
                    <a:p>
                      <a:pPr marL="0" marR="0" algn="l">
                        <a:lnSpc>
                          <a:spcPct val="115000"/>
                        </a:lnSpc>
                        <a:spcAft>
                          <a:spcPts val="800"/>
                        </a:spcAft>
                        <a:buNone/>
                      </a:pPr>
                      <a:r>
                        <a:rPr lang="en-US" sz="1800" kern="100">
                          <a:effectLst/>
                          <a:latin typeface="Helvetica" pitchFamily="2" charset="0"/>
                        </a:rPr>
                        <a:t>Nov 1</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Keith</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Sunlight Reflection Methods (SRM) Part 1: How to Reflect Sunlight, the history of SRM, and why stratospheric sulfur aerosols are most plausible now. </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551832976"/>
                  </a:ext>
                </a:extLst>
              </a:tr>
              <a:tr h="696558">
                <a:tc>
                  <a:txBody>
                    <a:bodyPr/>
                    <a:lstStyle/>
                    <a:p>
                      <a:pPr marL="0" marR="0" algn="l">
                        <a:lnSpc>
                          <a:spcPct val="115000"/>
                        </a:lnSpc>
                        <a:spcAft>
                          <a:spcPts val="800"/>
                        </a:spcAft>
                        <a:buNone/>
                      </a:pPr>
                      <a:r>
                        <a:rPr lang="en-US" sz="1800" kern="100">
                          <a:effectLst/>
                          <a:latin typeface="Helvetica" pitchFamily="2" charset="0"/>
                        </a:rPr>
                        <a:t>Nov 8</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err="1">
                          <a:effectLst/>
                          <a:latin typeface="Helvetica" pitchFamily="2" charset="0"/>
                          <a:ea typeface="Aptos" panose="020B0004020202020204" pitchFamily="34" charset="0"/>
                          <a:cs typeface="Arial" panose="020B0604020202020204" pitchFamily="34" charset="0"/>
                        </a:rPr>
                        <a:t>MacAyeal</a:t>
                      </a:r>
                      <a:r>
                        <a:rPr lang="en-US" sz="1800" kern="100">
                          <a:effectLst/>
                          <a:latin typeface="Helvetica" pitchFamily="2" charset="0"/>
                          <a:ea typeface="Aptos" panose="020B0004020202020204" pitchFamily="34" charset="0"/>
                          <a:cs typeface="Arial" panose="020B0604020202020204" pitchFamily="34" charset="0"/>
                        </a:rPr>
                        <a:t> &amp; Keith</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MacAyeal on science of glaciers and interventions to prevent glacial melt. Keith on developing DAC technologies at Carbon Engineering, and lessons for cleantech.</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4160870622"/>
                  </a:ext>
                </a:extLst>
              </a:tr>
              <a:tr h="696558">
                <a:tc>
                  <a:txBody>
                    <a:bodyPr/>
                    <a:lstStyle/>
                    <a:p>
                      <a:pPr marL="0" marR="0" algn="l">
                        <a:lnSpc>
                          <a:spcPct val="115000"/>
                        </a:lnSpc>
                        <a:spcAft>
                          <a:spcPts val="800"/>
                        </a:spcAft>
                        <a:buNone/>
                      </a:pPr>
                      <a:r>
                        <a:rPr lang="en-US" sz="1800" kern="100">
                          <a:effectLst/>
                          <a:latin typeface="Helvetica" pitchFamily="2" charset="0"/>
                        </a:rPr>
                        <a:t>Nov 15</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Shaw &amp; Keith</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The climate responses to SRM, potential side effects, and what can be learned from past aerosol pollution, highlighting the limits and uncertainties of experiments.</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3737136679"/>
                  </a:ext>
                </a:extLst>
              </a:tr>
              <a:tr h="372314">
                <a:tc>
                  <a:txBody>
                    <a:bodyPr/>
                    <a:lstStyle/>
                    <a:p>
                      <a:pPr marL="0" marR="0" algn="l">
                        <a:lnSpc>
                          <a:spcPct val="115000"/>
                        </a:lnSpc>
                        <a:spcAft>
                          <a:spcPts val="800"/>
                        </a:spcAft>
                        <a:buNone/>
                      </a:pPr>
                      <a:r>
                        <a:rPr lang="en-US" sz="1800" kern="100" dirty="0">
                          <a:effectLst/>
                          <a:latin typeface="Helvetica" pitchFamily="2" charset="0"/>
                        </a:rPr>
                        <a:t>Nov 22</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Keith &amp; Shaw</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The future of climate systems engineering, and climate engineering in context.</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801734078"/>
                  </a:ext>
                </a:extLst>
              </a:tr>
            </a:tbl>
          </a:graphicData>
        </a:graphic>
      </p:graphicFrame>
    </p:spTree>
    <p:extLst>
      <p:ext uri="{BB962C8B-B14F-4D97-AF65-F5344CB8AC3E}">
        <p14:creationId xmlns:p14="http://schemas.microsoft.com/office/powerpoint/2010/main" val="212159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23003AF2-C0E5-C36F-F2FE-74CA3D6EAD16}"/>
              </a:ext>
            </a:extLst>
          </p:cNvPr>
          <p:cNvPicPr>
            <a:picLocks noChangeAspect="1"/>
          </p:cNvPicPr>
          <p:nvPr/>
        </p:nvPicPr>
        <p:blipFill>
          <a:blip r:embed="rId2">
            <a:extLst>
              <a:ext uri="{96DAC541-7B7A-43D3-8B79-37D633B846F1}">
                <asvg:svgBlip xmlns:asvg="http://schemas.microsoft.com/office/drawing/2016/SVG/main" r:embed="rId3"/>
              </a:ext>
            </a:extLst>
          </a:blip>
          <a:srcRect l="-156" t="14347" r="9142" b="21998"/>
          <a:stretch>
            <a:fillRect/>
          </a:stretch>
        </p:blipFill>
        <p:spPr>
          <a:xfrm>
            <a:off x="805921" y="3886224"/>
            <a:ext cx="4351756" cy="2581727"/>
          </a:xfrm>
          <a:prstGeom prst="rect">
            <a:avLst/>
          </a:prstGeom>
        </p:spPr>
      </p:pic>
      <p:pic>
        <p:nvPicPr>
          <p:cNvPr id="8" name="Picture 7" descr="A graph with lines and dots&#10;&#10;AI-generated content may be incorrect.">
            <a:extLst>
              <a:ext uri="{FF2B5EF4-FFF2-40B4-BE49-F238E27FC236}">
                <a16:creationId xmlns:a16="http://schemas.microsoft.com/office/drawing/2014/main" id="{66FB8DFD-82BA-664A-C092-CC6967904B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772" y="648483"/>
            <a:ext cx="4368987" cy="3276741"/>
          </a:xfrm>
          <a:prstGeom prst="rect">
            <a:avLst/>
          </a:prstGeom>
        </p:spPr>
      </p:pic>
      <p:grpSp>
        <p:nvGrpSpPr>
          <p:cNvPr id="21" name="Group 20">
            <a:extLst>
              <a:ext uri="{FF2B5EF4-FFF2-40B4-BE49-F238E27FC236}">
                <a16:creationId xmlns:a16="http://schemas.microsoft.com/office/drawing/2014/main" id="{3D6C80D5-C4C3-B53E-4C75-FB0BF3871E15}"/>
              </a:ext>
            </a:extLst>
          </p:cNvPr>
          <p:cNvGrpSpPr/>
          <p:nvPr/>
        </p:nvGrpSpPr>
        <p:grpSpPr>
          <a:xfrm>
            <a:off x="5088700" y="6292559"/>
            <a:ext cx="2257147" cy="215444"/>
            <a:chOff x="5088700" y="6292559"/>
            <a:chExt cx="2257147" cy="215444"/>
          </a:xfrm>
        </p:grpSpPr>
        <p:cxnSp>
          <p:nvCxnSpPr>
            <p:cNvPr id="12" name="Straight Connector 11">
              <a:extLst>
                <a:ext uri="{FF2B5EF4-FFF2-40B4-BE49-F238E27FC236}">
                  <a16:creationId xmlns:a16="http://schemas.microsoft.com/office/drawing/2014/main" id="{B647D48B-39AA-8BA9-26C3-01EA4CFCB0B1}"/>
                </a:ext>
              </a:extLst>
            </p:cNvPr>
            <p:cNvCxnSpPr>
              <a:cxnSpLocks/>
            </p:cNvCxnSpPr>
            <p:nvPr/>
          </p:nvCxnSpPr>
          <p:spPr>
            <a:xfrm>
              <a:off x="5088700" y="6300191"/>
              <a:ext cx="208466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BCA52683-69AD-E904-5C7D-305CFD210093}"/>
                </a:ext>
              </a:extLst>
            </p:cNvPr>
            <p:cNvSpPr txBox="1"/>
            <p:nvPr/>
          </p:nvSpPr>
          <p:spPr>
            <a:xfrm>
              <a:off x="6943173" y="6292559"/>
              <a:ext cx="402674" cy="215444"/>
            </a:xfrm>
            <a:prstGeom prst="rect">
              <a:avLst/>
            </a:prstGeom>
            <a:noFill/>
          </p:spPr>
          <p:txBody>
            <a:bodyPr wrap="none" rtlCol="0">
              <a:spAutoFit/>
            </a:bodyPr>
            <a:lstStyle/>
            <a:p>
              <a:r>
                <a:rPr lang="en-US" sz="800" dirty="0"/>
                <a:t>2100</a:t>
              </a:r>
            </a:p>
          </p:txBody>
        </p:sp>
        <p:sp>
          <p:nvSpPr>
            <p:cNvPr id="15" name="TextBox 14">
              <a:extLst>
                <a:ext uri="{FF2B5EF4-FFF2-40B4-BE49-F238E27FC236}">
                  <a16:creationId xmlns:a16="http://schemas.microsoft.com/office/drawing/2014/main" id="{A06DAB4D-510A-9B7C-F6CB-7EF8C6883023}"/>
                </a:ext>
              </a:extLst>
            </p:cNvPr>
            <p:cNvSpPr txBox="1"/>
            <p:nvPr/>
          </p:nvSpPr>
          <p:spPr>
            <a:xfrm>
              <a:off x="5589314" y="6292559"/>
              <a:ext cx="402674" cy="215444"/>
            </a:xfrm>
            <a:prstGeom prst="rect">
              <a:avLst/>
            </a:prstGeom>
            <a:noFill/>
          </p:spPr>
          <p:txBody>
            <a:bodyPr wrap="none" rtlCol="0">
              <a:spAutoFit/>
            </a:bodyPr>
            <a:lstStyle/>
            <a:p>
              <a:r>
                <a:rPr lang="en-US" sz="800" dirty="0"/>
                <a:t>2050</a:t>
              </a:r>
            </a:p>
          </p:txBody>
        </p:sp>
      </p:grpSp>
      <p:grpSp>
        <p:nvGrpSpPr>
          <p:cNvPr id="22" name="Group 21">
            <a:extLst>
              <a:ext uri="{FF2B5EF4-FFF2-40B4-BE49-F238E27FC236}">
                <a16:creationId xmlns:a16="http://schemas.microsoft.com/office/drawing/2014/main" id="{3B6F91AD-DECF-0C06-0DA6-238EA8D199D9}"/>
              </a:ext>
            </a:extLst>
          </p:cNvPr>
          <p:cNvGrpSpPr/>
          <p:nvPr/>
        </p:nvGrpSpPr>
        <p:grpSpPr>
          <a:xfrm>
            <a:off x="5088700" y="3543258"/>
            <a:ext cx="2257147" cy="215444"/>
            <a:chOff x="5088700" y="6292559"/>
            <a:chExt cx="2257147" cy="215444"/>
          </a:xfrm>
        </p:grpSpPr>
        <p:cxnSp>
          <p:nvCxnSpPr>
            <p:cNvPr id="23" name="Straight Connector 22">
              <a:extLst>
                <a:ext uri="{FF2B5EF4-FFF2-40B4-BE49-F238E27FC236}">
                  <a16:creationId xmlns:a16="http://schemas.microsoft.com/office/drawing/2014/main" id="{8D7E2DB6-79E7-DB56-6157-F8FB9EFBB548}"/>
                </a:ext>
              </a:extLst>
            </p:cNvPr>
            <p:cNvCxnSpPr>
              <a:cxnSpLocks/>
            </p:cNvCxnSpPr>
            <p:nvPr/>
          </p:nvCxnSpPr>
          <p:spPr>
            <a:xfrm>
              <a:off x="5088700" y="6300191"/>
              <a:ext cx="208466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14D29665-8D83-BE5D-2B33-500DA88EF35B}"/>
                </a:ext>
              </a:extLst>
            </p:cNvPr>
            <p:cNvSpPr txBox="1"/>
            <p:nvPr/>
          </p:nvSpPr>
          <p:spPr>
            <a:xfrm>
              <a:off x="6943173" y="6292559"/>
              <a:ext cx="402674" cy="215444"/>
            </a:xfrm>
            <a:prstGeom prst="rect">
              <a:avLst/>
            </a:prstGeom>
            <a:noFill/>
          </p:spPr>
          <p:txBody>
            <a:bodyPr wrap="none" rtlCol="0">
              <a:spAutoFit/>
            </a:bodyPr>
            <a:lstStyle/>
            <a:p>
              <a:r>
                <a:rPr lang="en-US" sz="800" dirty="0"/>
                <a:t>2100</a:t>
              </a:r>
            </a:p>
          </p:txBody>
        </p:sp>
        <p:sp>
          <p:nvSpPr>
            <p:cNvPr id="25" name="TextBox 24">
              <a:extLst>
                <a:ext uri="{FF2B5EF4-FFF2-40B4-BE49-F238E27FC236}">
                  <a16:creationId xmlns:a16="http://schemas.microsoft.com/office/drawing/2014/main" id="{FAFC2A81-73CB-EC8F-4AB9-1133AF2FB92C}"/>
                </a:ext>
              </a:extLst>
            </p:cNvPr>
            <p:cNvSpPr txBox="1"/>
            <p:nvPr/>
          </p:nvSpPr>
          <p:spPr>
            <a:xfrm>
              <a:off x="5589314" y="6292559"/>
              <a:ext cx="402674" cy="215444"/>
            </a:xfrm>
            <a:prstGeom prst="rect">
              <a:avLst/>
            </a:prstGeom>
            <a:noFill/>
          </p:spPr>
          <p:txBody>
            <a:bodyPr wrap="none" rtlCol="0">
              <a:spAutoFit/>
            </a:bodyPr>
            <a:lstStyle/>
            <a:p>
              <a:r>
                <a:rPr lang="en-US" sz="800" dirty="0"/>
                <a:t>2050</a:t>
              </a:r>
            </a:p>
          </p:txBody>
        </p:sp>
      </p:grpSp>
      <p:grpSp>
        <p:nvGrpSpPr>
          <p:cNvPr id="31" name="Group 30">
            <a:extLst>
              <a:ext uri="{FF2B5EF4-FFF2-40B4-BE49-F238E27FC236}">
                <a16:creationId xmlns:a16="http://schemas.microsoft.com/office/drawing/2014/main" id="{051037C5-4F2C-9D3B-9910-C1C4B400F5EE}"/>
              </a:ext>
            </a:extLst>
          </p:cNvPr>
          <p:cNvGrpSpPr/>
          <p:nvPr/>
        </p:nvGrpSpPr>
        <p:grpSpPr>
          <a:xfrm>
            <a:off x="5157677" y="3962400"/>
            <a:ext cx="1986833" cy="2330159"/>
            <a:chOff x="5157677" y="3962400"/>
            <a:chExt cx="1986833" cy="2330159"/>
          </a:xfrm>
        </p:grpSpPr>
        <p:cxnSp>
          <p:nvCxnSpPr>
            <p:cNvPr id="27" name="Straight Connector 26">
              <a:extLst>
                <a:ext uri="{FF2B5EF4-FFF2-40B4-BE49-F238E27FC236}">
                  <a16:creationId xmlns:a16="http://schemas.microsoft.com/office/drawing/2014/main" id="{057448DB-BD65-F575-D905-B6E414F491D3}"/>
                </a:ext>
              </a:extLst>
            </p:cNvPr>
            <p:cNvCxnSpPr>
              <a:endCxn id="15" idx="0"/>
            </p:cNvCxnSpPr>
            <p:nvPr/>
          </p:nvCxnSpPr>
          <p:spPr>
            <a:xfrm>
              <a:off x="5157677" y="3962400"/>
              <a:ext cx="632974" cy="2330159"/>
            </a:xfrm>
            <a:prstGeom prst="line">
              <a:avLst/>
            </a:prstGeom>
          </p:spPr>
          <p:style>
            <a:lnRef idx="2">
              <a:schemeClr val="accent5"/>
            </a:lnRef>
            <a:fillRef idx="0">
              <a:schemeClr val="accent5"/>
            </a:fillRef>
            <a:effectRef idx="1">
              <a:schemeClr val="accent5"/>
            </a:effectRef>
            <a:fontRef idx="minor">
              <a:schemeClr val="tx1"/>
            </a:fontRef>
          </p:style>
        </p:cxnSp>
        <p:cxnSp>
          <p:nvCxnSpPr>
            <p:cNvPr id="28" name="Straight Connector 27">
              <a:extLst>
                <a:ext uri="{FF2B5EF4-FFF2-40B4-BE49-F238E27FC236}">
                  <a16:creationId xmlns:a16="http://schemas.microsoft.com/office/drawing/2014/main" id="{F7180AAD-5C3F-4082-A5D0-F42E49CAA813}"/>
                </a:ext>
              </a:extLst>
            </p:cNvPr>
            <p:cNvCxnSpPr>
              <a:cxnSpLocks/>
              <a:stCxn id="15" idx="0"/>
              <a:endCxn id="14" idx="0"/>
            </p:cNvCxnSpPr>
            <p:nvPr/>
          </p:nvCxnSpPr>
          <p:spPr>
            <a:xfrm>
              <a:off x="5790651" y="6292559"/>
              <a:ext cx="1353859" cy="0"/>
            </a:xfrm>
            <a:prstGeom prst="line">
              <a:avLst/>
            </a:prstGeom>
          </p:spPr>
          <p:style>
            <a:lnRef idx="2">
              <a:schemeClr val="accent5"/>
            </a:lnRef>
            <a:fillRef idx="0">
              <a:schemeClr val="accent5"/>
            </a:fillRef>
            <a:effectRef idx="1">
              <a:schemeClr val="accent5"/>
            </a:effectRef>
            <a:fontRef idx="minor">
              <a:schemeClr val="tx1"/>
            </a:fontRef>
          </p:style>
        </p:cxnSp>
      </p:grpSp>
      <p:grpSp>
        <p:nvGrpSpPr>
          <p:cNvPr id="43" name="Group 42">
            <a:extLst>
              <a:ext uri="{FF2B5EF4-FFF2-40B4-BE49-F238E27FC236}">
                <a16:creationId xmlns:a16="http://schemas.microsoft.com/office/drawing/2014/main" id="{7A25175E-ADB9-0275-6129-DC2B760D9174}"/>
              </a:ext>
            </a:extLst>
          </p:cNvPr>
          <p:cNvGrpSpPr/>
          <p:nvPr/>
        </p:nvGrpSpPr>
        <p:grpSpPr>
          <a:xfrm>
            <a:off x="7065284" y="-4008"/>
            <a:ext cx="522066" cy="369332"/>
            <a:chOff x="7281836" y="842343"/>
            <a:chExt cx="522066" cy="369332"/>
          </a:xfrm>
        </p:grpSpPr>
        <p:sp>
          <p:nvSpPr>
            <p:cNvPr id="32" name="Oval 31">
              <a:extLst>
                <a:ext uri="{FF2B5EF4-FFF2-40B4-BE49-F238E27FC236}">
                  <a16:creationId xmlns:a16="http://schemas.microsoft.com/office/drawing/2014/main" id="{B4027D33-1318-7BD7-5A71-5C9C7996A3E9}"/>
                </a:ext>
              </a:extLst>
            </p:cNvPr>
            <p:cNvSpPr/>
            <p:nvPr/>
          </p:nvSpPr>
          <p:spPr>
            <a:xfrm>
              <a:off x="7281836" y="941664"/>
              <a:ext cx="170691" cy="17069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4" name="TextBox 33">
              <a:extLst>
                <a:ext uri="{FF2B5EF4-FFF2-40B4-BE49-F238E27FC236}">
                  <a16:creationId xmlns:a16="http://schemas.microsoft.com/office/drawing/2014/main" id="{8B4EF81D-D743-89A6-6758-8A422BC54CA2}"/>
                </a:ext>
              </a:extLst>
            </p:cNvPr>
            <p:cNvSpPr txBox="1"/>
            <p:nvPr/>
          </p:nvSpPr>
          <p:spPr>
            <a:xfrm>
              <a:off x="7482980" y="842343"/>
              <a:ext cx="320922" cy="369332"/>
            </a:xfrm>
            <a:prstGeom prst="rect">
              <a:avLst/>
            </a:prstGeom>
            <a:noFill/>
          </p:spPr>
          <p:txBody>
            <a:bodyPr wrap="square" rtlCol="0">
              <a:spAutoFit/>
            </a:bodyPr>
            <a:lstStyle/>
            <a:p>
              <a:r>
                <a:rPr lang="en-US" dirty="0"/>
                <a:t>A</a:t>
              </a:r>
            </a:p>
          </p:txBody>
        </p:sp>
      </p:grpSp>
      <p:grpSp>
        <p:nvGrpSpPr>
          <p:cNvPr id="45" name="Group 44">
            <a:extLst>
              <a:ext uri="{FF2B5EF4-FFF2-40B4-BE49-F238E27FC236}">
                <a16:creationId xmlns:a16="http://schemas.microsoft.com/office/drawing/2014/main" id="{43A98609-54E3-DB62-CCF5-3557BBE8C2CD}"/>
              </a:ext>
            </a:extLst>
          </p:cNvPr>
          <p:cNvGrpSpPr/>
          <p:nvPr/>
        </p:nvGrpSpPr>
        <p:grpSpPr>
          <a:xfrm>
            <a:off x="7065284" y="1334544"/>
            <a:ext cx="522066" cy="369332"/>
            <a:chOff x="7482980" y="1680543"/>
            <a:chExt cx="522066" cy="369332"/>
          </a:xfrm>
        </p:grpSpPr>
        <p:sp>
          <p:nvSpPr>
            <p:cNvPr id="35" name="Oval 34">
              <a:extLst>
                <a:ext uri="{FF2B5EF4-FFF2-40B4-BE49-F238E27FC236}">
                  <a16:creationId xmlns:a16="http://schemas.microsoft.com/office/drawing/2014/main" id="{DE54A136-6195-877E-29F7-D09F16DF1111}"/>
                </a:ext>
              </a:extLst>
            </p:cNvPr>
            <p:cNvSpPr/>
            <p:nvPr/>
          </p:nvSpPr>
          <p:spPr>
            <a:xfrm>
              <a:off x="7482980" y="1779864"/>
              <a:ext cx="170691" cy="17069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6" name="TextBox 35">
              <a:extLst>
                <a:ext uri="{FF2B5EF4-FFF2-40B4-BE49-F238E27FC236}">
                  <a16:creationId xmlns:a16="http://schemas.microsoft.com/office/drawing/2014/main" id="{35933257-206F-3F10-A843-748E9BCED0F2}"/>
                </a:ext>
              </a:extLst>
            </p:cNvPr>
            <p:cNvSpPr txBox="1"/>
            <p:nvPr/>
          </p:nvSpPr>
          <p:spPr>
            <a:xfrm>
              <a:off x="7684124" y="1680543"/>
              <a:ext cx="320922" cy="369332"/>
            </a:xfrm>
            <a:prstGeom prst="rect">
              <a:avLst/>
            </a:prstGeom>
            <a:noFill/>
          </p:spPr>
          <p:txBody>
            <a:bodyPr wrap="square" rtlCol="0">
              <a:spAutoFit/>
            </a:bodyPr>
            <a:lstStyle/>
            <a:p>
              <a:r>
                <a:rPr lang="en-US" dirty="0"/>
                <a:t>C</a:t>
              </a:r>
            </a:p>
          </p:txBody>
        </p:sp>
      </p:grpSp>
      <p:grpSp>
        <p:nvGrpSpPr>
          <p:cNvPr id="46" name="Group 45">
            <a:extLst>
              <a:ext uri="{FF2B5EF4-FFF2-40B4-BE49-F238E27FC236}">
                <a16:creationId xmlns:a16="http://schemas.microsoft.com/office/drawing/2014/main" id="{D20EB85B-C7FA-D488-0DDB-ECFE04EBBD59}"/>
              </a:ext>
            </a:extLst>
          </p:cNvPr>
          <p:cNvGrpSpPr/>
          <p:nvPr/>
        </p:nvGrpSpPr>
        <p:grpSpPr>
          <a:xfrm>
            <a:off x="7065284" y="2003820"/>
            <a:ext cx="522066" cy="369332"/>
            <a:chOff x="8030259" y="2573776"/>
            <a:chExt cx="522066" cy="369332"/>
          </a:xfrm>
        </p:grpSpPr>
        <p:sp>
          <p:nvSpPr>
            <p:cNvPr id="37" name="Oval 36">
              <a:extLst>
                <a:ext uri="{FF2B5EF4-FFF2-40B4-BE49-F238E27FC236}">
                  <a16:creationId xmlns:a16="http://schemas.microsoft.com/office/drawing/2014/main" id="{1E3F124C-CCC9-4FDA-623A-CDA1398EF395}"/>
                </a:ext>
              </a:extLst>
            </p:cNvPr>
            <p:cNvSpPr/>
            <p:nvPr/>
          </p:nvSpPr>
          <p:spPr>
            <a:xfrm>
              <a:off x="8030259" y="2673097"/>
              <a:ext cx="170691" cy="17069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8" name="TextBox 37">
              <a:extLst>
                <a:ext uri="{FF2B5EF4-FFF2-40B4-BE49-F238E27FC236}">
                  <a16:creationId xmlns:a16="http://schemas.microsoft.com/office/drawing/2014/main" id="{6F6D09C3-6499-8DD0-62ED-09E9CA402A17}"/>
                </a:ext>
              </a:extLst>
            </p:cNvPr>
            <p:cNvSpPr txBox="1"/>
            <p:nvPr/>
          </p:nvSpPr>
          <p:spPr>
            <a:xfrm>
              <a:off x="8231403" y="2573776"/>
              <a:ext cx="320922" cy="369332"/>
            </a:xfrm>
            <a:prstGeom prst="rect">
              <a:avLst/>
            </a:prstGeom>
            <a:noFill/>
          </p:spPr>
          <p:txBody>
            <a:bodyPr wrap="square" rtlCol="0">
              <a:spAutoFit/>
            </a:bodyPr>
            <a:lstStyle/>
            <a:p>
              <a:r>
                <a:rPr lang="en-US" dirty="0"/>
                <a:t>D</a:t>
              </a:r>
            </a:p>
          </p:txBody>
        </p:sp>
      </p:grpSp>
      <p:grpSp>
        <p:nvGrpSpPr>
          <p:cNvPr id="47" name="Group 46">
            <a:extLst>
              <a:ext uri="{FF2B5EF4-FFF2-40B4-BE49-F238E27FC236}">
                <a16:creationId xmlns:a16="http://schemas.microsoft.com/office/drawing/2014/main" id="{E949ACD1-BBF8-88A1-2004-E02A0947E412}"/>
              </a:ext>
            </a:extLst>
          </p:cNvPr>
          <p:cNvGrpSpPr/>
          <p:nvPr/>
        </p:nvGrpSpPr>
        <p:grpSpPr>
          <a:xfrm>
            <a:off x="7065284" y="2673097"/>
            <a:ext cx="522066" cy="369332"/>
            <a:chOff x="7345847" y="2758442"/>
            <a:chExt cx="522066" cy="369332"/>
          </a:xfrm>
        </p:grpSpPr>
        <p:sp>
          <p:nvSpPr>
            <p:cNvPr id="39" name="Oval 38">
              <a:extLst>
                <a:ext uri="{FF2B5EF4-FFF2-40B4-BE49-F238E27FC236}">
                  <a16:creationId xmlns:a16="http://schemas.microsoft.com/office/drawing/2014/main" id="{42D2AE3B-01FC-0B65-E919-052B502BE909}"/>
                </a:ext>
              </a:extLst>
            </p:cNvPr>
            <p:cNvSpPr/>
            <p:nvPr/>
          </p:nvSpPr>
          <p:spPr>
            <a:xfrm>
              <a:off x="7345847" y="2857763"/>
              <a:ext cx="170691" cy="17069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0" name="TextBox 39">
              <a:extLst>
                <a:ext uri="{FF2B5EF4-FFF2-40B4-BE49-F238E27FC236}">
                  <a16:creationId xmlns:a16="http://schemas.microsoft.com/office/drawing/2014/main" id="{62708A05-1884-EC2A-085E-DA03B3C9371B}"/>
                </a:ext>
              </a:extLst>
            </p:cNvPr>
            <p:cNvSpPr txBox="1"/>
            <p:nvPr/>
          </p:nvSpPr>
          <p:spPr>
            <a:xfrm>
              <a:off x="7546991" y="2758442"/>
              <a:ext cx="320922" cy="369332"/>
            </a:xfrm>
            <a:prstGeom prst="rect">
              <a:avLst/>
            </a:prstGeom>
            <a:noFill/>
          </p:spPr>
          <p:txBody>
            <a:bodyPr wrap="square" rtlCol="0">
              <a:spAutoFit/>
            </a:bodyPr>
            <a:lstStyle/>
            <a:p>
              <a:r>
                <a:rPr lang="en-US" dirty="0"/>
                <a:t>E</a:t>
              </a:r>
            </a:p>
          </p:txBody>
        </p:sp>
      </p:grpSp>
      <p:grpSp>
        <p:nvGrpSpPr>
          <p:cNvPr id="44" name="Group 43">
            <a:extLst>
              <a:ext uri="{FF2B5EF4-FFF2-40B4-BE49-F238E27FC236}">
                <a16:creationId xmlns:a16="http://schemas.microsoft.com/office/drawing/2014/main" id="{74AEA5B9-8156-243E-24BB-B80666EC0B91}"/>
              </a:ext>
            </a:extLst>
          </p:cNvPr>
          <p:cNvGrpSpPr/>
          <p:nvPr/>
        </p:nvGrpSpPr>
        <p:grpSpPr>
          <a:xfrm>
            <a:off x="7065284" y="665268"/>
            <a:ext cx="522066" cy="369332"/>
            <a:chOff x="8086169" y="986276"/>
            <a:chExt cx="522066" cy="369332"/>
          </a:xfrm>
        </p:grpSpPr>
        <p:sp>
          <p:nvSpPr>
            <p:cNvPr id="41" name="Oval 40">
              <a:extLst>
                <a:ext uri="{FF2B5EF4-FFF2-40B4-BE49-F238E27FC236}">
                  <a16:creationId xmlns:a16="http://schemas.microsoft.com/office/drawing/2014/main" id="{C3EE9079-77AA-9D18-DAA4-DA0DFA0A773A}"/>
                </a:ext>
              </a:extLst>
            </p:cNvPr>
            <p:cNvSpPr/>
            <p:nvPr/>
          </p:nvSpPr>
          <p:spPr>
            <a:xfrm>
              <a:off x="8086169" y="1085597"/>
              <a:ext cx="170691" cy="17069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2" name="TextBox 41">
              <a:extLst>
                <a:ext uri="{FF2B5EF4-FFF2-40B4-BE49-F238E27FC236}">
                  <a16:creationId xmlns:a16="http://schemas.microsoft.com/office/drawing/2014/main" id="{801E03F4-D13D-731D-AF1D-2005151DE150}"/>
                </a:ext>
              </a:extLst>
            </p:cNvPr>
            <p:cNvSpPr txBox="1"/>
            <p:nvPr/>
          </p:nvSpPr>
          <p:spPr>
            <a:xfrm>
              <a:off x="8287313" y="986276"/>
              <a:ext cx="320922" cy="369332"/>
            </a:xfrm>
            <a:prstGeom prst="rect">
              <a:avLst/>
            </a:prstGeom>
            <a:noFill/>
          </p:spPr>
          <p:txBody>
            <a:bodyPr wrap="square" rtlCol="0">
              <a:spAutoFit/>
            </a:bodyPr>
            <a:lstStyle/>
            <a:p>
              <a:r>
                <a:rPr lang="en-US" dirty="0"/>
                <a:t>B</a:t>
              </a:r>
            </a:p>
          </p:txBody>
        </p:sp>
      </p:grpSp>
      <p:grpSp>
        <p:nvGrpSpPr>
          <p:cNvPr id="65" name="Group 64">
            <a:extLst>
              <a:ext uri="{FF2B5EF4-FFF2-40B4-BE49-F238E27FC236}">
                <a16:creationId xmlns:a16="http://schemas.microsoft.com/office/drawing/2014/main" id="{4D45F8AC-3B21-B06C-B040-E30C78633762}"/>
              </a:ext>
            </a:extLst>
          </p:cNvPr>
          <p:cNvGrpSpPr/>
          <p:nvPr/>
        </p:nvGrpSpPr>
        <p:grpSpPr>
          <a:xfrm>
            <a:off x="5157677" y="241007"/>
            <a:ext cx="1932604" cy="2556408"/>
            <a:chOff x="5157677" y="241007"/>
            <a:chExt cx="1932604" cy="2556408"/>
          </a:xfrm>
        </p:grpSpPr>
        <p:cxnSp>
          <p:nvCxnSpPr>
            <p:cNvPr id="49" name="Straight Connector 48">
              <a:extLst>
                <a:ext uri="{FF2B5EF4-FFF2-40B4-BE49-F238E27FC236}">
                  <a16:creationId xmlns:a16="http://schemas.microsoft.com/office/drawing/2014/main" id="{B18FFEDD-43F5-3DFD-595B-FF1FF78B07B3}"/>
                </a:ext>
              </a:extLst>
            </p:cNvPr>
            <p:cNvCxnSpPr>
              <a:cxnSpLocks/>
              <a:endCxn id="32" idx="3"/>
            </p:cNvCxnSpPr>
            <p:nvPr/>
          </p:nvCxnSpPr>
          <p:spPr>
            <a:xfrm flipV="1">
              <a:off x="5177228" y="241007"/>
              <a:ext cx="1913053" cy="714854"/>
            </a:xfrm>
            <a:prstGeom prst="line">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B0130309-1EB8-D6F6-CF77-43252A100193}"/>
                </a:ext>
              </a:extLst>
            </p:cNvPr>
            <p:cNvCxnSpPr>
              <a:cxnSpLocks/>
              <a:endCxn id="41" idx="2"/>
            </p:cNvCxnSpPr>
            <p:nvPr/>
          </p:nvCxnSpPr>
          <p:spPr>
            <a:xfrm flipV="1">
              <a:off x="5157677" y="849935"/>
              <a:ext cx="1907607" cy="105926"/>
            </a:xfrm>
            <a:prstGeom prst="line">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0770358F-5310-665C-2B33-A1CA7C1D4AF9}"/>
                </a:ext>
              </a:extLst>
            </p:cNvPr>
            <p:cNvCxnSpPr>
              <a:cxnSpLocks/>
              <a:endCxn id="35" idx="1"/>
            </p:cNvCxnSpPr>
            <p:nvPr/>
          </p:nvCxnSpPr>
          <p:spPr>
            <a:xfrm>
              <a:off x="5176123" y="942911"/>
              <a:ext cx="1914158" cy="515951"/>
            </a:xfrm>
            <a:prstGeom prst="line">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7" name="Straight Connector 56">
              <a:extLst>
                <a:ext uri="{FF2B5EF4-FFF2-40B4-BE49-F238E27FC236}">
                  <a16:creationId xmlns:a16="http://schemas.microsoft.com/office/drawing/2014/main" id="{40264B1A-ECA1-44AF-61A1-91718F538658}"/>
                </a:ext>
              </a:extLst>
            </p:cNvPr>
            <p:cNvCxnSpPr>
              <a:cxnSpLocks/>
              <a:endCxn id="37" idx="1"/>
            </p:cNvCxnSpPr>
            <p:nvPr/>
          </p:nvCxnSpPr>
          <p:spPr>
            <a:xfrm>
              <a:off x="5176123" y="963492"/>
              <a:ext cx="1914158" cy="1164646"/>
            </a:xfrm>
            <a:prstGeom prst="line">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0" name="Straight Connector 59">
              <a:extLst>
                <a:ext uri="{FF2B5EF4-FFF2-40B4-BE49-F238E27FC236}">
                  <a16:creationId xmlns:a16="http://schemas.microsoft.com/office/drawing/2014/main" id="{7353FC80-BE79-45E9-C9BB-936CD378AB0A}"/>
                </a:ext>
              </a:extLst>
            </p:cNvPr>
            <p:cNvCxnSpPr>
              <a:cxnSpLocks/>
              <a:endCxn id="39" idx="1"/>
            </p:cNvCxnSpPr>
            <p:nvPr/>
          </p:nvCxnSpPr>
          <p:spPr>
            <a:xfrm>
              <a:off x="5157677" y="962306"/>
              <a:ext cx="1932604" cy="1835109"/>
            </a:xfrm>
            <a:prstGeom prst="line">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63" name="TextBox 62">
            <a:extLst>
              <a:ext uri="{FF2B5EF4-FFF2-40B4-BE49-F238E27FC236}">
                <a16:creationId xmlns:a16="http://schemas.microsoft.com/office/drawing/2014/main" id="{DF87D2AD-C91C-73D0-0A70-09952DC9425E}"/>
              </a:ext>
            </a:extLst>
          </p:cNvPr>
          <p:cNvSpPr txBox="1"/>
          <p:nvPr/>
        </p:nvSpPr>
        <p:spPr>
          <a:xfrm>
            <a:off x="5831164" y="5015500"/>
            <a:ext cx="3703321" cy="369332"/>
          </a:xfrm>
          <a:prstGeom prst="rect">
            <a:avLst/>
          </a:prstGeom>
          <a:noFill/>
        </p:spPr>
        <p:txBody>
          <a:bodyPr wrap="none" rtlCol="0">
            <a:spAutoFit/>
          </a:bodyPr>
          <a:lstStyle/>
          <a:p>
            <a:r>
              <a:rPr lang="en-US" dirty="0">
                <a:solidFill>
                  <a:srgbClr val="FF0000"/>
                </a:solidFill>
              </a:rPr>
              <a:t>If</a:t>
            </a:r>
            <a:r>
              <a:rPr lang="en-US" dirty="0"/>
              <a:t>, emissions are cut to zero by 2050</a:t>
            </a:r>
          </a:p>
        </p:txBody>
      </p:sp>
      <p:sp>
        <p:nvSpPr>
          <p:cNvPr id="64" name="TextBox 63">
            <a:extLst>
              <a:ext uri="{FF2B5EF4-FFF2-40B4-BE49-F238E27FC236}">
                <a16:creationId xmlns:a16="http://schemas.microsoft.com/office/drawing/2014/main" id="{7B6E39EE-47B3-A115-E400-3F2654273FC3}"/>
              </a:ext>
            </a:extLst>
          </p:cNvPr>
          <p:cNvSpPr txBox="1"/>
          <p:nvPr/>
        </p:nvSpPr>
        <p:spPr>
          <a:xfrm>
            <a:off x="8301346" y="1011378"/>
            <a:ext cx="2967787" cy="646331"/>
          </a:xfrm>
          <a:prstGeom prst="rect">
            <a:avLst/>
          </a:prstGeom>
          <a:noFill/>
        </p:spPr>
        <p:txBody>
          <a:bodyPr wrap="square" rtlCol="0">
            <a:spAutoFit/>
          </a:bodyPr>
          <a:lstStyle/>
          <a:p>
            <a:r>
              <a:rPr lang="en-US" dirty="0">
                <a:solidFill>
                  <a:srgbClr val="FF0000"/>
                </a:solidFill>
              </a:rPr>
              <a:t>Then</a:t>
            </a:r>
            <a:r>
              <a:rPr lang="en-US" dirty="0"/>
              <a:t>, what happens to temperatures by 2100??</a:t>
            </a:r>
          </a:p>
        </p:txBody>
      </p:sp>
      <p:sp>
        <p:nvSpPr>
          <p:cNvPr id="66" name="TextBox 65">
            <a:extLst>
              <a:ext uri="{FF2B5EF4-FFF2-40B4-BE49-F238E27FC236}">
                <a16:creationId xmlns:a16="http://schemas.microsoft.com/office/drawing/2014/main" id="{023FD7A4-D474-5FB8-5A02-602F1DE9BA46}"/>
              </a:ext>
            </a:extLst>
          </p:cNvPr>
          <p:cNvSpPr txBox="1"/>
          <p:nvPr/>
        </p:nvSpPr>
        <p:spPr>
          <a:xfrm>
            <a:off x="8297032" y="3278893"/>
            <a:ext cx="3861281" cy="646331"/>
          </a:xfrm>
          <a:prstGeom prst="rect">
            <a:avLst/>
          </a:prstGeom>
          <a:noFill/>
        </p:spPr>
        <p:txBody>
          <a:bodyPr wrap="square" rtlCol="0">
            <a:spAutoFit/>
          </a:bodyPr>
          <a:lstStyle/>
          <a:p>
            <a:r>
              <a:rPr lang="en-US" b="1" dirty="0"/>
              <a:t>Your job</a:t>
            </a:r>
            <a:r>
              <a:rPr lang="en-US" dirty="0"/>
              <a:t>: choose the letter that you bet is closest to the correct answer</a:t>
            </a:r>
          </a:p>
        </p:txBody>
      </p:sp>
      <p:sp>
        <p:nvSpPr>
          <p:cNvPr id="67" name="TextBox 66">
            <a:extLst>
              <a:ext uri="{FF2B5EF4-FFF2-40B4-BE49-F238E27FC236}">
                <a16:creationId xmlns:a16="http://schemas.microsoft.com/office/drawing/2014/main" id="{92C88209-D983-AF40-7AA6-4F1B5F58920A}"/>
              </a:ext>
            </a:extLst>
          </p:cNvPr>
          <p:cNvSpPr txBox="1"/>
          <p:nvPr/>
        </p:nvSpPr>
        <p:spPr>
          <a:xfrm>
            <a:off x="1046405" y="297193"/>
            <a:ext cx="4654287" cy="369332"/>
          </a:xfrm>
          <a:prstGeom prst="rect">
            <a:avLst/>
          </a:prstGeom>
          <a:noFill/>
        </p:spPr>
        <p:txBody>
          <a:bodyPr wrap="none" rtlCol="0">
            <a:spAutoFit/>
          </a:bodyPr>
          <a:lstStyle/>
          <a:p>
            <a:r>
              <a:rPr lang="en-US" dirty="0"/>
              <a:t>Global average surface temperature anomaly</a:t>
            </a:r>
          </a:p>
        </p:txBody>
      </p:sp>
      <p:sp>
        <p:nvSpPr>
          <p:cNvPr id="68" name="TextBox 67">
            <a:extLst>
              <a:ext uri="{FF2B5EF4-FFF2-40B4-BE49-F238E27FC236}">
                <a16:creationId xmlns:a16="http://schemas.microsoft.com/office/drawing/2014/main" id="{CE017189-6BC0-17AE-A527-0300B466717E}"/>
              </a:ext>
            </a:extLst>
          </p:cNvPr>
          <p:cNvSpPr txBox="1"/>
          <p:nvPr/>
        </p:nvSpPr>
        <p:spPr>
          <a:xfrm>
            <a:off x="1046405" y="4089306"/>
            <a:ext cx="2454967" cy="369332"/>
          </a:xfrm>
          <a:prstGeom prst="rect">
            <a:avLst/>
          </a:prstGeom>
          <a:noFill/>
        </p:spPr>
        <p:txBody>
          <a:bodyPr wrap="none" rtlCol="0">
            <a:spAutoFit/>
          </a:bodyPr>
          <a:lstStyle/>
          <a:p>
            <a:r>
              <a:rPr lang="en-US" dirty="0"/>
              <a:t>Global CO</a:t>
            </a:r>
            <a:r>
              <a:rPr lang="en-US" baseline="-25000" dirty="0"/>
              <a:t>2</a:t>
            </a:r>
            <a:r>
              <a:rPr lang="en-US" dirty="0"/>
              <a:t> emissions</a:t>
            </a:r>
          </a:p>
        </p:txBody>
      </p:sp>
    </p:spTree>
    <p:extLst>
      <p:ext uri="{BB962C8B-B14F-4D97-AF65-F5344CB8AC3E}">
        <p14:creationId xmlns:p14="http://schemas.microsoft.com/office/powerpoint/2010/main" val="277063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5"/>
                                        </p:tgtEl>
                                        <p:attrNameLst>
                                          <p:attrName>style.visibility</p:attrName>
                                        </p:attrNameLst>
                                      </p:cBhvr>
                                      <p:to>
                                        <p:strVal val="visible"/>
                                      </p:to>
                                    </p:set>
                                  </p:childTnLst>
                                  <p:subTnLst>
                                    <p:animClr clrSpc="rgb" dir="cw">
                                      <p:cBhvr override="childStyle">
                                        <p:cTn dur="1" fill="hold" display="0" masterRel="nextClick" afterEffect="1"/>
                                        <p:tgtEl>
                                          <p:spTgt spid="65"/>
                                        </p:tgtEl>
                                        <p:attrNameLst>
                                          <p:attrName>ppt_c</p:attrName>
                                        </p:attrNameLst>
                                      </p:cBhvr>
                                      <p:to>
                                        <a:schemeClr val="bg2"/>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C45B9-D24F-3C63-3498-32D94E4CD9FB}"/>
              </a:ext>
            </a:extLst>
          </p:cNvPr>
          <p:cNvSpPr>
            <a:spLocks noGrp="1"/>
          </p:cNvSpPr>
          <p:nvPr>
            <p:ph type="title"/>
          </p:nvPr>
        </p:nvSpPr>
        <p:spPr>
          <a:xfrm>
            <a:off x="838200" y="18295"/>
            <a:ext cx="10515600" cy="1158571"/>
          </a:xfrm>
        </p:spPr>
        <p:txBody>
          <a:bodyPr>
            <a:normAutofit/>
          </a:bodyPr>
          <a:lstStyle/>
          <a:p>
            <a:r>
              <a:rPr lang="en-US" dirty="0">
                <a:latin typeface="Helvetica" pitchFamily="2" charset="0"/>
              </a:rPr>
              <a:t>The first law of climate change:</a:t>
            </a:r>
            <a:br>
              <a:rPr lang="en-US" dirty="0">
                <a:latin typeface="Helvetica" pitchFamily="2" charset="0"/>
              </a:rPr>
            </a:br>
            <a:r>
              <a:rPr lang="en-US" dirty="0">
                <a:latin typeface="Helvetica" pitchFamily="2" charset="0"/>
              </a:rPr>
              <a:t>Warming is proportional to cumulative emissions</a:t>
            </a:r>
          </a:p>
        </p:txBody>
      </p:sp>
      <p:pic>
        <p:nvPicPr>
          <p:cNvPr id="1026" name="Picture 2">
            <a:extLst>
              <a:ext uri="{FF2B5EF4-FFF2-40B4-BE49-F238E27FC236}">
                <a16:creationId xmlns:a16="http://schemas.microsoft.com/office/drawing/2014/main" id="{FD5E5E8F-182F-112F-5355-3F5FB4B5D38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35797" y="1498864"/>
            <a:ext cx="5443606" cy="435133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14BA027-5F89-EDA4-C55D-CD53125DD5DD}"/>
              </a:ext>
            </a:extLst>
          </p:cNvPr>
          <p:cNvSpPr txBox="1"/>
          <p:nvPr/>
        </p:nvSpPr>
        <p:spPr>
          <a:xfrm>
            <a:off x="7167033" y="1955800"/>
            <a:ext cx="4042834" cy="3416320"/>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Implications of first law</a:t>
            </a:r>
          </a:p>
          <a:p>
            <a:pPr marL="285750" indent="-285750">
              <a:buFont typeface="Arial" panose="020B0604020202020204" pitchFamily="34" charset="0"/>
              <a:buChar char="•"/>
            </a:pPr>
            <a:r>
              <a:rPr lang="en-US" dirty="0">
                <a:latin typeface="Helvetica" panose="020B0604020202020204" pitchFamily="34" charset="0"/>
                <a:cs typeface="Helvetica" panose="020B0604020202020204" pitchFamily="34" charset="0"/>
                <a:sym typeface="Wingdings" panose="05000000000000000000" pitchFamily="2" charset="2"/>
              </a:rPr>
              <a:t>Net zero required </a:t>
            </a:r>
            <a:r>
              <a:rPr lang="en-US" b="1" i="1" dirty="0">
                <a:latin typeface="Helvetica" panose="020B0604020202020204" pitchFamily="34" charset="0"/>
                <a:cs typeface="Helvetica" panose="020B0604020202020204" pitchFamily="34" charset="0"/>
                <a:sym typeface="Wingdings" panose="05000000000000000000" pitchFamily="2" charset="2"/>
              </a:rPr>
              <a:t>if</a:t>
            </a:r>
            <a:r>
              <a:rPr lang="en-US" b="1" i="1" dirty="0">
                <a:latin typeface="Helvetica" panose="020B0604020202020204" pitchFamily="34" charset="0"/>
                <a:cs typeface="Helvetica" panose="020B0604020202020204" pitchFamily="34" charset="0"/>
              </a:rPr>
              <a:t> </a:t>
            </a:r>
            <a:r>
              <a:rPr lang="en-US" dirty="0">
                <a:latin typeface="Helvetica" panose="020B0604020202020204" pitchFamily="34" charset="0"/>
                <a:cs typeface="Helvetica" panose="020B0604020202020204" pitchFamily="34" charset="0"/>
              </a:rPr>
              <a:t>humans want a stable climate. </a:t>
            </a:r>
            <a:endParaRPr lang="en-US" dirty="0">
              <a:latin typeface="Helvetica" panose="020B0604020202020204" pitchFamily="34" charset="0"/>
              <a:cs typeface="Helvetica" panose="020B0604020202020204" pitchFamily="34" charset="0"/>
              <a:sym typeface="Wingdings" panose="05000000000000000000" pitchFamily="2" charset="2"/>
            </a:endParaRPr>
          </a:p>
          <a:p>
            <a:pPr marL="285750" indent="-285750">
              <a:buFont typeface="Arial" panose="020B0604020202020204" pitchFamily="34" charset="0"/>
              <a:buChar char="•"/>
            </a:pPr>
            <a:r>
              <a:rPr lang="en-US" dirty="0">
                <a:latin typeface="Helvetica" panose="020B0604020202020204" pitchFamily="34" charset="0"/>
                <a:cs typeface="Helvetica" panose="020B0604020202020204" pitchFamily="34" charset="0"/>
              </a:rPr>
              <a:t>Stopping emissions stops it getting warmer but doesn't cool it back down.</a:t>
            </a:r>
          </a:p>
          <a:p>
            <a:pPr marL="285750" indent="-285750">
              <a:buFont typeface="Arial" panose="020B0604020202020204" pitchFamily="34" charset="0"/>
              <a:buChar char="•"/>
            </a:pPr>
            <a:endParaRPr lang="en-US" dirty="0">
              <a:latin typeface="Helvetica" panose="020B0604020202020204" pitchFamily="34" charset="0"/>
              <a:cs typeface="Helvetica" panose="020B0604020202020204" pitchFamily="34" charset="0"/>
            </a:endParaRPr>
          </a:p>
          <a:p>
            <a:r>
              <a:rPr lang="en-US" dirty="0">
                <a:latin typeface="Helvetica" pitchFamily="2" charset="0"/>
                <a:cs typeface="Helvetica" panose="020B0604020202020204" pitchFamily="34" charset="0"/>
              </a:rPr>
              <a:t>Caveats</a:t>
            </a:r>
          </a:p>
          <a:p>
            <a:pPr marL="285750" indent="-285750">
              <a:buFont typeface="Arial" panose="020B0604020202020204" pitchFamily="34" charset="0"/>
              <a:buChar char="•"/>
            </a:pPr>
            <a:r>
              <a:rPr lang="en-US" dirty="0">
                <a:latin typeface="Helvetica" pitchFamily="2" charset="0"/>
              </a:rPr>
              <a:t>“Law” works best for this century, less accurate further out in time.</a:t>
            </a:r>
          </a:p>
          <a:p>
            <a:pPr marL="285750" indent="-285750">
              <a:buFont typeface="Arial" panose="020B0604020202020204" pitchFamily="34" charset="0"/>
              <a:buChar char="•"/>
            </a:pPr>
            <a:r>
              <a:rPr lang="en-US" dirty="0">
                <a:latin typeface="Helvetica" pitchFamily="2" charset="0"/>
              </a:rPr>
              <a:t>Even with net zero some things will keep getting worse—ice sheets. </a:t>
            </a:r>
          </a:p>
        </p:txBody>
      </p:sp>
    </p:spTree>
    <p:extLst>
      <p:ext uri="{BB962C8B-B14F-4D97-AF65-F5344CB8AC3E}">
        <p14:creationId xmlns:p14="http://schemas.microsoft.com/office/powerpoint/2010/main" val="1906424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19B4A-137C-063C-E432-31BF1A54851A}"/>
              </a:ext>
            </a:extLst>
          </p:cNvPr>
          <p:cNvSpPr>
            <a:spLocks noGrp="1"/>
          </p:cNvSpPr>
          <p:nvPr>
            <p:ph type="title"/>
          </p:nvPr>
        </p:nvSpPr>
        <p:spPr/>
        <p:txBody>
          <a:bodyPr/>
          <a:lstStyle/>
          <a:p>
            <a:endParaRPr lang="en-US"/>
          </a:p>
        </p:txBody>
      </p:sp>
      <p:pic>
        <p:nvPicPr>
          <p:cNvPr id="3074" name="Picture 2">
            <a:extLst>
              <a:ext uri="{FF2B5EF4-FFF2-40B4-BE49-F238E27FC236}">
                <a16:creationId xmlns:a16="http://schemas.microsoft.com/office/drawing/2014/main" id="{B067C023-C345-C0C7-3C33-9A16FEA3C5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8002" y="333375"/>
            <a:ext cx="3905250" cy="60388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0FBFEE4E-493B-1AB5-26CA-E360A9C18A2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4704"/>
          <a:stretch>
            <a:fillRect/>
          </a:stretch>
        </p:blipFill>
        <p:spPr bwMode="auto">
          <a:xfrm>
            <a:off x="1245234" y="1982557"/>
            <a:ext cx="3809365" cy="48754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A7F37F3-D54F-A0E2-C76D-B9FB927C0FFD}"/>
              </a:ext>
            </a:extLst>
          </p:cNvPr>
          <p:cNvPicPr>
            <a:picLocks noChangeAspect="1"/>
          </p:cNvPicPr>
          <p:nvPr/>
        </p:nvPicPr>
        <p:blipFill>
          <a:blip r:embed="rId5"/>
          <a:stretch>
            <a:fillRect/>
          </a:stretch>
        </p:blipFill>
        <p:spPr>
          <a:xfrm>
            <a:off x="-1" y="0"/>
            <a:ext cx="7512227" cy="1844040"/>
          </a:xfrm>
          <a:prstGeom prst="rect">
            <a:avLst/>
          </a:prstGeom>
        </p:spPr>
      </p:pic>
      <p:sp>
        <p:nvSpPr>
          <p:cNvPr id="3" name="Oval 2">
            <a:extLst>
              <a:ext uri="{FF2B5EF4-FFF2-40B4-BE49-F238E27FC236}">
                <a16:creationId xmlns:a16="http://schemas.microsoft.com/office/drawing/2014/main" id="{8E082605-42A4-1307-C215-12F400DF0F31}"/>
              </a:ext>
            </a:extLst>
          </p:cNvPr>
          <p:cNvSpPr/>
          <p:nvPr/>
        </p:nvSpPr>
        <p:spPr>
          <a:xfrm>
            <a:off x="2341033" y="3365500"/>
            <a:ext cx="127000" cy="127000"/>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AF6BF121-8241-6FF1-F043-59C2EB4CD657}"/>
              </a:ext>
            </a:extLst>
          </p:cNvPr>
          <p:cNvSpPr/>
          <p:nvPr/>
        </p:nvSpPr>
        <p:spPr>
          <a:xfrm>
            <a:off x="2374900" y="5665557"/>
            <a:ext cx="127000" cy="127000"/>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39228B1-B5C5-3C4B-E7DE-3D2F42641671}"/>
              </a:ext>
            </a:extLst>
          </p:cNvPr>
          <p:cNvSpPr/>
          <p:nvPr/>
        </p:nvSpPr>
        <p:spPr>
          <a:xfrm>
            <a:off x="5260375" y="2210308"/>
            <a:ext cx="127000" cy="127000"/>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F9F3D58-E919-6EBF-7640-EF5FBA3FE768}"/>
              </a:ext>
            </a:extLst>
          </p:cNvPr>
          <p:cNvSpPr txBox="1"/>
          <p:nvPr/>
        </p:nvSpPr>
        <p:spPr>
          <a:xfrm>
            <a:off x="5194300" y="2337308"/>
            <a:ext cx="2256367" cy="830997"/>
          </a:xfrm>
          <a:prstGeom prst="rect">
            <a:avLst/>
          </a:prstGeom>
          <a:noFill/>
        </p:spPr>
        <p:txBody>
          <a:bodyPr wrap="square" rtlCol="0">
            <a:spAutoFit/>
          </a:bodyPr>
          <a:lstStyle/>
          <a:p>
            <a:r>
              <a:rPr lang="en-US" sz="1600" dirty="0"/>
              <a:t>Emissions stop instantly at about twice pre-industrial. </a:t>
            </a:r>
          </a:p>
        </p:txBody>
      </p:sp>
    </p:spTree>
    <p:extLst>
      <p:ext uri="{BB962C8B-B14F-4D97-AF65-F5344CB8AC3E}">
        <p14:creationId xmlns:p14="http://schemas.microsoft.com/office/powerpoint/2010/main" val="702405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CE49A-210E-F952-4D7E-DFDB991FFF03}"/>
              </a:ext>
            </a:extLst>
          </p:cNvPr>
          <p:cNvSpPr>
            <a:spLocks noGrp="1"/>
          </p:cNvSpPr>
          <p:nvPr>
            <p:ph type="title"/>
          </p:nvPr>
        </p:nvSpPr>
        <p:spPr/>
        <p:txBody>
          <a:bodyPr/>
          <a:lstStyle/>
          <a:p>
            <a:endParaRPr lang="en-US"/>
          </a:p>
        </p:txBody>
      </p:sp>
      <p:sp>
        <p:nvSpPr>
          <p:cNvPr id="4" name="Rectangle 3">
            <a:extLst>
              <a:ext uri="{FF2B5EF4-FFF2-40B4-BE49-F238E27FC236}">
                <a16:creationId xmlns:a16="http://schemas.microsoft.com/office/drawing/2014/main" id="{72378B22-51F0-7712-D011-6D5E7E7EA6F5}"/>
              </a:ext>
            </a:extLst>
          </p:cNvPr>
          <p:cNvSpPr/>
          <p:nvPr/>
        </p:nvSpPr>
        <p:spPr>
          <a:xfrm>
            <a:off x="2247564" y="2771188"/>
            <a:ext cx="171726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Decarbonization</a:t>
            </a:r>
          </a:p>
        </p:txBody>
      </p:sp>
      <p:sp>
        <p:nvSpPr>
          <p:cNvPr id="5" name="Rectangle 4">
            <a:extLst>
              <a:ext uri="{FF2B5EF4-FFF2-40B4-BE49-F238E27FC236}">
                <a16:creationId xmlns:a16="http://schemas.microsoft.com/office/drawing/2014/main" id="{4BFE126B-3F18-F8C8-30A2-C6C986B368C8}"/>
              </a:ext>
            </a:extLst>
          </p:cNvPr>
          <p:cNvSpPr/>
          <p:nvPr/>
        </p:nvSpPr>
        <p:spPr>
          <a:xfrm>
            <a:off x="6145090" y="2771188"/>
            <a:ext cx="19520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Sunlight</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reflection</a:t>
            </a:r>
            <a:endPar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F9DD97B-03EC-3F5F-7D87-78862A700EDB}"/>
              </a:ext>
            </a:extLst>
          </p:cNvPr>
          <p:cNvSpPr/>
          <p:nvPr/>
        </p:nvSpPr>
        <p:spPr>
          <a:xfrm>
            <a:off x="4077591" y="2771188"/>
            <a:ext cx="173214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Carbon removal</a:t>
            </a:r>
          </a:p>
        </p:txBody>
      </p:sp>
      <p:sp>
        <p:nvSpPr>
          <p:cNvPr id="7" name="Rectangle 6">
            <a:extLst>
              <a:ext uri="{FF2B5EF4-FFF2-40B4-BE49-F238E27FC236}">
                <a16:creationId xmlns:a16="http://schemas.microsoft.com/office/drawing/2014/main" id="{74ACAB9F-7461-1246-3EED-57422332EBBC}"/>
              </a:ext>
            </a:extLst>
          </p:cNvPr>
          <p:cNvSpPr/>
          <p:nvPr/>
        </p:nvSpPr>
        <p:spPr>
          <a:xfrm>
            <a:off x="1837848" y="2233109"/>
            <a:ext cx="123759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Economy</a:t>
            </a:r>
          </a:p>
        </p:txBody>
      </p:sp>
      <p:sp>
        <p:nvSpPr>
          <p:cNvPr id="8" name="Rectangle 7">
            <a:extLst>
              <a:ext uri="{FF2B5EF4-FFF2-40B4-BE49-F238E27FC236}">
                <a16:creationId xmlns:a16="http://schemas.microsoft.com/office/drawing/2014/main" id="{DFA3B908-A365-20CF-0473-B53F76122E30}"/>
              </a:ext>
            </a:extLst>
          </p:cNvPr>
          <p:cNvSpPr/>
          <p:nvPr/>
        </p:nvSpPr>
        <p:spPr>
          <a:xfrm>
            <a:off x="3399005" y="2233109"/>
            <a:ext cx="123759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Emissions </a:t>
            </a:r>
          </a:p>
        </p:txBody>
      </p:sp>
      <p:sp>
        <p:nvSpPr>
          <p:cNvPr id="9" name="Rectangle 8">
            <a:extLst>
              <a:ext uri="{FF2B5EF4-FFF2-40B4-BE49-F238E27FC236}">
                <a16:creationId xmlns:a16="http://schemas.microsoft.com/office/drawing/2014/main" id="{D90BD837-79FE-187C-D5C2-661A3ED2EE86}"/>
              </a:ext>
            </a:extLst>
          </p:cNvPr>
          <p:cNvSpPr/>
          <p:nvPr/>
        </p:nvSpPr>
        <p:spPr>
          <a:xfrm>
            <a:off x="4960162" y="2233109"/>
            <a:ext cx="1846254"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Concentrations </a:t>
            </a:r>
          </a:p>
        </p:txBody>
      </p:sp>
      <p:sp>
        <p:nvSpPr>
          <p:cNvPr id="10" name="Rectangle 9">
            <a:extLst>
              <a:ext uri="{FF2B5EF4-FFF2-40B4-BE49-F238E27FC236}">
                <a16:creationId xmlns:a16="http://schemas.microsoft.com/office/drawing/2014/main" id="{B1992E1F-46FA-77FE-A159-082B2CFF2ED3}"/>
              </a:ext>
            </a:extLst>
          </p:cNvPr>
          <p:cNvSpPr/>
          <p:nvPr/>
        </p:nvSpPr>
        <p:spPr>
          <a:xfrm>
            <a:off x="7129976" y="2233109"/>
            <a:ext cx="1846256"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rPr>
              <a:t>Climatic change </a:t>
            </a:r>
          </a:p>
        </p:txBody>
      </p:sp>
      <p:sp>
        <p:nvSpPr>
          <p:cNvPr id="11" name="Rectangle 10">
            <a:extLst>
              <a:ext uri="{FF2B5EF4-FFF2-40B4-BE49-F238E27FC236}">
                <a16:creationId xmlns:a16="http://schemas.microsoft.com/office/drawing/2014/main" id="{0563A4E1-9ECC-0EB4-0414-C239988DFF04}"/>
              </a:ext>
            </a:extLst>
          </p:cNvPr>
          <p:cNvSpPr/>
          <p:nvPr/>
        </p:nvSpPr>
        <p:spPr>
          <a:xfrm>
            <a:off x="9299795" y="2233109"/>
            <a:ext cx="1043784"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Impacts </a:t>
            </a:r>
          </a:p>
        </p:txBody>
      </p:sp>
      <p:sp>
        <p:nvSpPr>
          <p:cNvPr id="12" name="Rectangle 11">
            <a:extLst>
              <a:ext uri="{FF2B5EF4-FFF2-40B4-BE49-F238E27FC236}">
                <a16:creationId xmlns:a16="http://schemas.microsoft.com/office/drawing/2014/main" id="{1C3E879A-B1CD-8CE0-EB59-201BCF53BBA6}"/>
              </a:ext>
            </a:extLst>
          </p:cNvPr>
          <p:cNvSpPr/>
          <p:nvPr/>
        </p:nvSpPr>
        <p:spPr>
          <a:xfrm>
            <a:off x="8620732" y="2771188"/>
            <a:ext cx="122706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Adaptation</a:t>
            </a:r>
          </a:p>
        </p:txBody>
      </p:sp>
      <p:cxnSp>
        <p:nvCxnSpPr>
          <p:cNvPr id="13" name="Straight Arrow Connector 12">
            <a:extLst>
              <a:ext uri="{FF2B5EF4-FFF2-40B4-BE49-F238E27FC236}">
                <a16:creationId xmlns:a16="http://schemas.microsoft.com/office/drawing/2014/main" id="{271743DF-3EAA-B542-2F84-B6799369252B}"/>
              </a:ext>
            </a:extLst>
          </p:cNvPr>
          <p:cNvCxnSpPr>
            <a:cxnSpLocks/>
          </p:cNvCxnSpPr>
          <p:nvPr/>
        </p:nvCxnSpPr>
        <p:spPr>
          <a:xfrm>
            <a:off x="3104448" y="2433164"/>
            <a:ext cx="265554"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9F5D3F4-9B34-D183-9F54-346708C5FBF6}"/>
              </a:ext>
            </a:extLst>
          </p:cNvPr>
          <p:cNvCxnSpPr>
            <a:cxnSpLocks/>
          </p:cNvCxnSpPr>
          <p:nvPr/>
        </p:nvCxnSpPr>
        <p:spPr>
          <a:xfrm>
            <a:off x="4665605" y="2433164"/>
            <a:ext cx="265554"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B9BFF17-FFAF-D9EE-D53C-87D5AA16D92C}"/>
              </a:ext>
            </a:extLst>
          </p:cNvPr>
          <p:cNvCxnSpPr>
            <a:cxnSpLocks/>
          </p:cNvCxnSpPr>
          <p:nvPr/>
        </p:nvCxnSpPr>
        <p:spPr>
          <a:xfrm>
            <a:off x="6835419" y="2433164"/>
            <a:ext cx="265554"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84E988B-0859-6BE9-0F4E-89C9F38E0F8A}"/>
              </a:ext>
            </a:extLst>
          </p:cNvPr>
          <p:cNvCxnSpPr>
            <a:cxnSpLocks/>
          </p:cNvCxnSpPr>
          <p:nvPr/>
        </p:nvCxnSpPr>
        <p:spPr>
          <a:xfrm>
            <a:off x="9005235" y="2433164"/>
            <a:ext cx="265554"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EA4AED9-2B2A-D10F-72F2-51C9C2BFFC32}"/>
              </a:ext>
            </a:extLst>
          </p:cNvPr>
          <p:cNvSpPr/>
          <p:nvPr/>
        </p:nvSpPr>
        <p:spPr>
          <a:xfrm>
            <a:off x="2247564" y="4483235"/>
            <a:ext cx="6312882"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Decarbonization</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a:t>
            </a:r>
            <a:r>
              <a:rPr kumimoji="0" lang="en-US" sz="1800" b="1" i="0" u="none" strike="noStrike" kern="1200" cap="none" spc="0" normalizeH="0" noProof="0">
                <a:ln>
                  <a:noFill/>
                </a:ln>
                <a:solidFill>
                  <a:srgbClr val="5B9BD5">
                    <a:lumMod val="75000"/>
                  </a:srgbClr>
                </a:solidFill>
                <a:effectLst/>
                <a:uLnTx/>
                <a:uFillTx/>
                <a:latin typeface="Calibri" panose="020F0502020204030204"/>
                <a:ea typeface="+mn-ea"/>
                <a:cs typeface="+mn-cs"/>
              </a:rPr>
              <a:t>breaks</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the link between economy and emissions</a:t>
            </a:r>
            <a:b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b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Ex:  </a:t>
            </a: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solar, nuclear,</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wind, carbon capture and storage…</a:t>
            </a:r>
            <a:endPar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CBA6EA40-80D2-CEFE-6D72-3CDD2C16E8E4}"/>
              </a:ext>
            </a:extLst>
          </p:cNvPr>
          <p:cNvSpPr/>
          <p:nvPr/>
        </p:nvSpPr>
        <p:spPr>
          <a:xfrm>
            <a:off x="2247564" y="4483235"/>
            <a:ext cx="7731347"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Carbon removal</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a:t>
            </a:r>
            <a:r>
              <a:rPr kumimoji="0" lang="en-US" sz="1800" b="1" i="0" u="none" strike="noStrike" kern="1200" cap="none" spc="0" normalizeH="0" noProof="0">
                <a:ln>
                  <a:noFill/>
                </a:ln>
                <a:solidFill>
                  <a:srgbClr val="5B9BD5">
                    <a:lumMod val="75000"/>
                  </a:srgbClr>
                </a:solidFill>
                <a:effectLst/>
                <a:uLnTx/>
                <a:uFillTx/>
                <a:latin typeface="Calibri" panose="020F0502020204030204"/>
                <a:ea typeface="+mn-ea"/>
                <a:cs typeface="+mn-cs"/>
              </a:rPr>
              <a:t>breaks</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the link between historical emissions and climate change</a:t>
            </a:r>
            <a:b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b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Ex</a:t>
            </a:r>
            <a:r>
              <a:rPr lang="en-US">
                <a:solidFill>
                  <a:srgbClr val="5B9BD5">
                    <a:lumMod val="75000"/>
                  </a:srgbClr>
                </a:solidFill>
                <a:latin typeface="Calibri" panose="020F0502020204030204"/>
              </a:rPr>
              <a:t>: </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enhanced rock weathering, ocean alkalinity, direct air capture…</a:t>
            </a:r>
            <a:endPar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69CF872-8A66-AE5D-53DB-04A64898BAF0}"/>
              </a:ext>
            </a:extLst>
          </p:cNvPr>
          <p:cNvSpPr/>
          <p:nvPr/>
        </p:nvSpPr>
        <p:spPr>
          <a:xfrm>
            <a:off x="2247564" y="4483235"/>
            <a:ext cx="7721473"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Sunlight reflection </a:t>
            </a:r>
            <a:r>
              <a:rPr kumimoji="0" lang="en-US" sz="1800" b="1" i="1" u="none" strike="noStrike" kern="1200" cap="none" spc="0" normalizeH="0" baseline="0" noProof="0">
                <a:ln>
                  <a:noFill/>
                </a:ln>
                <a:solidFill>
                  <a:srgbClr val="5B9BD5">
                    <a:lumMod val="75000"/>
                  </a:srgbClr>
                </a:solidFill>
                <a:effectLst/>
                <a:uLnTx/>
                <a:uFillTx/>
                <a:latin typeface="Calibri" panose="020F0502020204030204"/>
                <a:ea typeface="+mn-ea"/>
                <a:cs typeface="+mn-cs"/>
              </a:rPr>
              <a:t>weakens</a:t>
            </a: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 the link between concentrations and climate</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change</a:t>
            </a:r>
            <a:endParaRPr lang="en-US">
              <a:solidFill>
                <a:srgbClr val="5B9BD5">
                  <a:lumMod val="75000"/>
                </a:srgbClr>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	</a:t>
            </a:r>
            <a:r>
              <a:rPr lang="en-US">
                <a:solidFill>
                  <a:srgbClr val="5B9BD5">
                    <a:lumMod val="75000"/>
                  </a:srgbClr>
                </a:solidFill>
                <a:latin typeface="Calibri" panose="020F0502020204030204"/>
              </a:rPr>
              <a:t>Ex: </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stratospheric aerosols, marine cloud brightening, cirrus thinning… </a:t>
            </a:r>
            <a:endPar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D630E3E0-8F8F-BD1F-C0F3-B866BB133AAD}"/>
              </a:ext>
            </a:extLst>
          </p:cNvPr>
          <p:cNvSpPr/>
          <p:nvPr/>
        </p:nvSpPr>
        <p:spPr>
          <a:xfrm>
            <a:off x="2247564" y="4483235"/>
            <a:ext cx="7647991" cy="646331"/>
          </a:xfrm>
          <a:prstGeom prst="rect">
            <a:avLst/>
          </a:prstGeom>
        </p:spPr>
        <p:txBody>
          <a:bodyPr wrap="none">
            <a:spAutoFit/>
          </a:bodyPr>
          <a:lstStyle/>
          <a:p>
            <a:pPr lvl="0" eaLnBrk="1" fontAlgn="auto" hangingPunct="1">
              <a:spcBef>
                <a:spcPts val="0"/>
              </a:spcBef>
              <a:spcAft>
                <a:spcPts val="0"/>
              </a:spcAft>
              <a:defRPr/>
            </a:pPr>
            <a:r>
              <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rPr>
              <a:t>Adaptation </a:t>
            </a:r>
            <a:r>
              <a:rPr lang="en-US" b="1" i="1">
                <a:solidFill>
                  <a:srgbClr val="5B9BD5">
                    <a:lumMod val="75000"/>
                  </a:srgbClr>
                </a:solidFill>
                <a:latin typeface="Calibri" panose="020F0502020204030204"/>
              </a:rPr>
              <a:t>weakens</a:t>
            </a:r>
            <a:r>
              <a:rPr lang="en-US">
                <a:solidFill>
                  <a:srgbClr val="5B9BD5">
                    <a:lumMod val="75000"/>
                  </a:srgbClr>
                </a:solidFill>
                <a:latin typeface="Calibri" panose="020F0502020204030204"/>
              </a:rPr>
              <a:t> the link between climate change and harm</a:t>
            </a:r>
          </a:p>
          <a:p>
            <a:pPr lvl="0" eaLnBrk="1" fontAlgn="auto" hangingPunct="1">
              <a:spcBef>
                <a:spcPts val="0"/>
              </a:spcBef>
              <a:spcAft>
                <a:spcPts val="0"/>
              </a:spcAft>
              <a:defRPr/>
            </a:pPr>
            <a:r>
              <a:rPr lang="en-US">
                <a:solidFill>
                  <a:srgbClr val="5B9BD5">
                    <a:lumMod val="75000"/>
                  </a:srgbClr>
                </a:solidFill>
                <a:latin typeface="Calibri" panose="020F0502020204030204"/>
              </a:rPr>
              <a:t>	Ex: solar air conditioning, climate-resilient agriculture, early warning</a:t>
            </a:r>
            <a:r>
              <a:rPr kumimoji="0" lang="en-US" sz="1800" b="0" i="0" u="none" strike="noStrike" kern="1200" cap="none" spc="0" normalizeH="0" noProof="0">
                <a:ln>
                  <a:noFill/>
                </a:ln>
                <a:solidFill>
                  <a:srgbClr val="5B9BD5">
                    <a:lumMod val="75000"/>
                  </a:srgbClr>
                </a:solidFill>
                <a:effectLst/>
                <a:uLnTx/>
                <a:uFillTx/>
                <a:latin typeface="Calibri" panose="020F0502020204030204"/>
                <a:ea typeface="+mn-ea"/>
                <a:cs typeface="+mn-cs"/>
              </a:rPr>
              <a:t>…</a:t>
            </a:r>
            <a:endParaRPr kumimoji="0" lang="en-US"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248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2" grpId="0"/>
      <p:bldP spid="17" grpId="0"/>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23BA5-0EDC-815A-8A9D-789A8C26B281}"/>
              </a:ext>
            </a:extLst>
          </p:cNvPr>
          <p:cNvSpPr>
            <a:spLocks noGrp="1"/>
          </p:cNvSpPr>
          <p:nvPr>
            <p:ph type="title"/>
          </p:nvPr>
        </p:nvSpPr>
        <p:spPr/>
        <p:txBody>
          <a:bodyPr/>
          <a:lstStyle/>
          <a:p>
            <a:r>
              <a:rPr lang="en-US">
                <a:latin typeface="Helvetica" pitchFamily="2" charset="0"/>
              </a:rPr>
              <a:t>Decarbonization ≠ Carbon Removal (CDR)</a:t>
            </a:r>
          </a:p>
        </p:txBody>
      </p:sp>
      <p:sp>
        <p:nvSpPr>
          <p:cNvPr id="3" name="Content Placeholder 2">
            <a:extLst>
              <a:ext uri="{FF2B5EF4-FFF2-40B4-BE49-F238E27FC236}">
                <a16:creationId xmlns:a16="http://schemas.microsoft.com/office/drawing/2014/main" id="{8DEBF0F2-6818-07FA-6D56-4D2772F066BF}"/>
              </a:ext>
            </a:extLst>
          </p:cNvPr>
          <p:cNvSpPr>
            <a:spLocks noGrp="1"/>
          </p:cNvSpPr>
          <p:nvPr>
            <p:ph idx="1"/>
          </p:nvPr>
        </p:nvSpPr>
        <p:spPr>
          <a:xfrm>
            <a:off x="838200" y="1230479"/>
            <a:ext cx="10515600" cy="5126778"/>
          </a:xfrm>
        </p:spPr>
        <p:txBody>
          <a:bodyPr>
            <a:noAutofit/>
          </a:bodyPr>
          <a:lstStyle/>
          <a:p>
            <a:r>
              <a:rPr lang="en-US" sz="1800" dirty="0">
                <a:solidFill>
                  <a:schemeClr val="accent6"/>
                </a:solidFill>
                <a:latin typeface="Helvetica" pitchFamily="2" charset="0"/>
              </a:rPr>
              <a:t>Counterpoint</a:t>
            </a:r>
            <a:r>
              <a:rPr lang="en-US" sz="1800" dirty="0">
                <a:latin typeface="Helvetica" pitchFamily="2" charset="0"/>
              </a:rPr>
              <a:t>: 1 not emitted </a:t>
            </a:r>
            <a:r>
              <a:rPr lang="en-US" sz="1800" dirty="0">
                <a:solidFill>
                  <a:srgbClr val="FF0000"/>
                </a:solidFill>
                <a:latin typeface="Helvetica" pitchFamily="2" charset="0"/>
              </a:rPr>
              <a:t>=</a:t>
            </a:r>
            <a:r>
              <a:rPr lang="en-US" sz="1800" dirty="0">
                <a:latin typeface="Helvetica" pitchFamily="2" charset="0"/>
              </a:rPr>
              <a:t> 1 ton emitted </a:t>
            </a:r>
            <a:r>
              <a:rPr lang="en-US" sz="1800" dirty="0">
                <a:solidFill>
                  <a:srgbClr val="FF0000"/>
                </a:solidFill>
                <a:latin typeface="Helvetica" pitchFamily="2" charset="0"/>
              </a:rPr>
              <a:t>+</a:t>
            </a:r>
            <a:r>
              <a:rPr lang="en-US" sz="1800" dirty="0">
                <a:latin typeface="Helvetica" pitchFamily="2" charset="0"/>
              </a:rPr>
              <a:t> 1 ton removed  </a:t>
            </a:r>
          </a:p>
          <a:p>
            <a:r>
              <a:rPr lang="en-US" sz="1800" dirty="0">
                <a:latin typeface="Helvetica" pitchFamily="2" charset="0"/>
              </a:rPr>
              <a:t>	(only until net zero)</a:t>
            </a:r>
          </a:p>
          <a:p>
            <a:endParaRPr lang="en-US" sz="1800" dirty="0">
              <a:latin typeface="Helvetica" pitchFamily="2" charset="0"/>
            </a:endParaRPr>
          </a:p>
          <a:p>
            <a:r>
              <a:rPr lang="en-US" sz="1800" dirty="0">
                <a:solidFill>
                  <a:srgbClr val="C00000"/>
                </a:solidFill>
                <a:latin typeface="Helvetica" pitchFamily="2" charset="0"/>
              </a:rPr>
              <a:t>Technology</a:t>
            </a:r>
          </a:p>
          <a:p>
            <a:pPr marL="285750" indent="-285750">
              <a:buFont typeface="Arial" panose="020B0604020202020204" pitchFamily="34" charset="0"/>
              <a:buChar char="•"/>
            </a:pPr>
            <a:r>
              <a:rPr lang="en-US" sz="1800" dirty="0">
                <a:latin typeface="Helvetica" pitchFamily="2" charset="0"/>
              </a:rPr>
              <a:t>Decarbonization is (mostly) about suppling energy without CO</a:t>
            </a:r>
            <a:r>
              <a:rPr lang="en-US" sz="1800" baseline="-25000" dirty="0">
                <a:latin typeface="Helvetica" pitchFamily="2" charset="0"/>
              </a:rPr>
              <a:t>2</a:t>
            </a:r>
            <a:r>
              <a:rPr lang="en-US" sz="1800" dirty="0">
                <a:latin typeface="Helvetica" pitchFamily="2" charset="0"/>
              </a:rPr>
              <a:t> emissions– Solar, Nuclear, Wind and electrification of transportation.</a:t>
            </a:r>
          </a:p>
          <a:p>
            <a:pPr marL="285750" indent="-285750">
              <a:buFont typeface="Arial" panose="020B0604020202020204" pitchFamily="34" charset="0"/>
              <a:buChar char="•"/>
            </a:pPr>
            <a:r>
              <a:rPr lang="en-US" sz="1800" dirty="0">
                <a:latin typeface="Helvetica" pitchFamily="2" charset="0"/>
              </a:rPr>
              <a:t>CDR is (mostly) about manipulating Earth’s biogeochemistry or injecting atmospheric carbon underground.</a:t>
            </a:r>
          </a:p>
          <a:p>
            <a:pPr marL="285750" indent="-285750">
              <a:buFont typeface="Arial" panose="020B0604020202020204" pitchFamily="34" charset="0"/>
              <a:buChar char="•"/>
            </a:pPr>
            <a:r>
              <a:rPr lang="en-US" sz="1800" dirty="0">
                <a:solidFill>
                  <a:schemeClr val="accent6"/>
                </a:solidFill>
                <a:latin typeface="Helvetica" pitchFamily="2" charset="0"/>
              </a:rPr>
              <a:t>Counterpoint</a:t>
            </a:r>
            <a:r>
              <a:rPr lang="en-US" sz="1800" dirty="0">
                <a:latin typeface="Helvetica" pitchFamily="2" charset="0"/>
              </a:rPr>
              <a:t>: All CDR methods use energy, some of the most scalable (DAC and open-ocean-alkalization) use a lot of energy </a:t>
            </a:r>
            <a:r>
              <a:rPr lang="en-US" sz="1800" dirty="0">
                <a:latin typeface="Helvetica" pitchFamily="2" charset="0"/>
                <a:sym typeface="Wingdings" panose="05000000000000000000" pitchFamily="2" charset="2"/>
              </a:rPr>
              <a:t>  strong links between Decarbonization and CDR. </a:t>
            </a:r>
            <a:endParaRPr lang="en-US" sz="1800" dirty="0">
              <a:latin typeface="Helvetica" pitchFamily="2" charset="0"/>
            </a:endParaRPr>
          </a:p>
          <a:p>
            <a:endParaRPr lang="en-US" sz="1800" dirty="0">
              <a:latin typeface="Helvetica" pitchFamily="2" charset="0"/>
            </a:endParaRPr>
          </a:p>
          <a:p>
            <a:r>
              <a:rPr lang="en-US" sz="1800" dirty="0">
                <a:solidFill>
                  <a:srgbClr val="C00000"/>
                </a:solidFill>
                <a:latin typeface="Helvetica" pitchFamily="2" charset="0"/>
              </a:rPr>
              <a:t>Policy</a:t>
            </a:r>
          </a:p>
          <a:p>
            <a:pPr marL="285750" indent="-285750">
              <a:buFont typeface="Arial" panose="020B0604020202020204" pitchFamily="34" charset="0"/>
              <a:buChar char="•"/>
            </a:pPr>
            <a:r>
              <a:rPr lang="en-US" sz="1800" dirty="0">
                <a:latin typeface="Helvetica" pitchFamily="2" charset="0"/>
              </a:rPr>
              <a:t>Energy markets have existed for centuries. Decarb can work by regulating these markets.</a:t>
            </a:r>
          </a:p>
          <a:p>
            <a:pPr marL="285750" indent="-285750">
              <a:buFont typeface="Arial" panose="020B0604020202020204" pitchFamily="34" charset="0"/>
              <a:buChar char="•"/>
            </a:pPr>
            <a:r>
              <a:rPr lang="en-US" sz="1800" dirty="0">
                <a:latin typeface="Helvetica" pitchFamily="2" charset="0"/>
              </a:rPr>
              <a:t>Fundamentally easier to make folks pay more for something they need than to make them pay for a diffuse public good like CDR. </a:t>
            </a:r>
          </a:p>
        </p:txBody>
      </p:sp>
    </p:spTree>
    <p:extLst>
      <p:ext uri="{BB962C8B-B14F-4D97-AF65-F5344CB8AC3E}">
        <p14:creationId xmlns:p14="http://schemas.microsoft.com/office/powerpoint/2010/main" val="2550386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15031-342E-F5BA-E3C0-38489E53B1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407D6F-4211-12A4-1A16-A6EFCF241716}"/>
              </a:ext>
            </a:extLst>
          </p:cNvPr>
          <p:cNvSpPr>
            <a:spLocks noGrp="1"/>
          </p:cNvSpPr>
          <p:nvPr>
            <p:ph type="title"/>
          </p:nvPr>
        </p:nvSpPr>
        <p:spPr/>
        <p:txBody>
          <a:bodyPr/>
          <a:lstStyle/>
          <a:p>
            <a:r>
              <a:rPr lang="en-US">
                <a:latin typeface="Helvetica" pitchFamily="2" charset="0"/>
              </a:rPr>
              <a:t>Carbon Removal (CDR) ≠ Sunlight Reflection Methods (SRM)</a:t>
            </a:r>
          </a:p>
        </p:txBody>
      </p:sp>
      <p:sp>
        <p:nvSpPr>
          <p:cNvPr id="3" name="Content Placeholder 2">
            <a:extLst>
              <a:ext uri="{FF2B5EF4-FFF2-40B4-BE49-F238E27FC236}">
                <a16:creationId xmlns:a16="http://schemas.microsoft.com/office/drawing/2014/main" id="{86D32C4E-B599-3F14-6B0E-A2D75792EFC7}"/>
              </a:ext>
            </a:extLst>
          </p:cNvPr>
          <p:cNvSpPr>
            <a:spLocks noGrp="1"/>
          </p:cNvSpPr>
          <p:nvPr>
            <p:ph idx="1"/>
          </p:nvPr>
        </p:nvSpPr>
        <p:spPr/>
        <p:txBody>
          <a:bodyPr>
            <a:noAutofit/>
          </a:bodyPr>
          <a:lstStyle/>
          <a:p>
            <a:r>
              <a:rPr lang="en-US" sz="1800" dirty="0">
                <a:latin typeface="Helvetica" pitchFamily="2" charset="0"/>
              </a:rPr>
              <a:t>Fact: 0.1 C cooling by SRM ≠ 0.1 C cooling by having less CO</a:t>
            </a:r>
            <a:r>
              <a:rPr lang="en-US" sz="1800" baseline="-25000" dirty="0">
                <a:latin typeface="Helvetica" pitchFamily="2" charset="0"/>
              </a:rPr>
              <a:t>2</a:t>
            </a:r>
          </a:p>
          <a:p>
            <a:r>
              <a:rPr lang="en-US" sz="1800" dirty="0">
                <a:solidFill>
                  <a:schemeClr val="accent6"/>
                </a:solidFill>
                <a:latin typeface="Helvetica" pitchFamily="2" charset="0"/>
              </a:rPr>
              <a:t>Counterpoint</a:t>
            </a:r>
            <a:r>
              <a:rPr lang="en-US" sz="1800" dirty="0">
                <a:latin typeface="Helvetica" pitchFamily="2" charset="0"/>
              </a:rPr>
              <a:t>: 0.1 C SRM </a:t>
            </a:r>
            <a:r>
              <a:rPr lang="en-US" sz="1800" dirty="0">
                <a:latin typeface="Cambria Math" panose="02040503050406030204" pitchFamily="18" charset="0"/>
                <a:ea typeface="Cambria Math" panose="02040503050406030204" pitchFamily="18" charset="0"/>
              </a:rPr>
              <a:t>~ </a:t>
            </a:r>
            <a:r>
              <a:rPr lang="en-US" sz="1800" dirty="0">
                <a:latin typeface="Helvetica" pitchFamily="2" charset="0"/>
                <a:ea typeface="Cambria Math" panose="02040503050406030204" pitchFamily="18" charset="0"/>
              </a:rPr>
              <a:t>0.1 C by less </a:t>
            </a:r>
            <a:r>
              <a:rPr lang="en-US" sz="1800" dirty="0">
                <a:latin typeface="Helvetica" pitchFamily="2" charset="0"/>
              </a:rPr>
              <a:t>CO</a:t>
            </a:r>
            <a:r>
              <a:rPr lang="en-US" sz="1800" baseline="-25000" dirty="0">
                <a:latin typeface="Helvetica" pitchFamily="2" charset="0"/>
              </a:rPr>
              <a:t>2 </a:t>
            </a:r>
            <a:r>
              <a:rPr lang="en-US" sz="1800" dirty="0">
                <a:latin typeface="Helvetica" pitchFamily="2" charset="0"/>
              </a:rPr>
              <a:t>– but only in the short term </a:t>
            </a:r>
          </a:p>
          <a:p>
            <a:endParaRPr lang="en-US" sz="1800" dirty="0">
              <a:solidFill>
                <a:srgbClr val="C00000"/>
              </a:solidFill>
              <a:latin typeface="Helvetica" pitchFamily="2" charset="0"/>
            </a:endParaRPr>
          </a:p>
          <a:p>
            <a:r>
              <a:rPr lang="en-US" sz="1800" dirty="0">
                <a:solidFill>
                  <a:srgbClr val="C00000"/>
                </a:solidFill>
                <a:latin typeface="Helvetica" pitchFamily="2" charset="0"/>
              </a:rPr>
              <a:t>Technology</a:t>
            </a:r>
          </a:p>
          <a:p>
            <a:pPr marL="285750" indent="-285750">
              <a:buFont typeface="Arial" panose="020B0604020202020204" pitchFamily="34" charset="0"/>
              <a:buChar char="•"/>
            </a:pPr>
            <a:r>
              <a:rPr lang="en-US" sz="1800" dirty="0">
                <a:latin typeface="Helvetica" pitchFamily="2" charset="0"/>
              </a:rPr>
              <a:t>CDR is (mostly) about manipulating Earth’s biogeochemistry or injecting atmospheric carbon underground. It’s would be a large-scale commodity tech involving gigatons/year. </a:t>
            </a:r>
          </a:p>
          <a:p>
            <a:pPr marL="285750" indent="-285750">
              <a:buFont typeface="Arial" panose="020B0604020202020204" pitchFamily="34" charset="0"/>
              <a:buChar char="•"/>
            </a:pPr>
            <a:r>
              <a:rPr lang="en-US" sz="1800" dirty="0">
                <a:latin typeface="Helvetica" pitchFamily="2" charset="0"/>
              </a:rPr>
              <a:t>SRM is about injecting just the right amount of special stuff in just the right place. Amounts can be very small, less that a megaton/year.</a:t>
            </a:r>
          </a:p>
          <a:p>
            <a:pPr marL="285750" indent="-285750">
              <a:buFont typeface="Arial" panose="020B0604020202020204" pitchFamily="34" charset="0"/>
              <a:buChar char="•"/>
            </a:pPr>
            <a:r>
              <a:rPr lang="en-US" sz="1800" dirty="0">
                <a:latin typeface="Helvetica" pitchFamily="2" charset="0"/>
              </a:rPr>
              <a:t>Cost of some methods so small as to be irrelevant. </a:t>
            </a:r>
          </a:p>
          <a:p>
            <a:endParaRPr lang="en-US" sz="1800" dirty="0">
              <a:latin typeface="Helvetica" pitchFamily="2" charset="0"/>
            </a:endParaRPr>
          </a:p>
          <a:p>
            <a:r>
              <a:rPr lang="en-US" sz="1800" dirty="0">
                <a:solidFill>
                  <a:srgbClr val="C00000"/>
                </a:solidFill>
                <a:latin typeface="Helvetica" pitchFamily="2" charset="0"/>
              </a:rPr>
              <a:t>Shared tech</a:t>
            </a:r>
          </a:p>
          <a:p>
            <a:pPr marL="285750" indent="-285750">
              <a:buFont typeface="Arial" panose="020B0604020202020204" pitchFamily="34" charset="0"/>
              <a:buChar char="•"/>
            </a:pPr>
            <a:r>
              <a:rPr lang="en-US" sz="1800" dirty="0">
                <a:latin typeface="Helvetica" pitchFamily="2" charset="0"/>
              </a:rPr>
              <a:t>Almost none. And energy use of SRM tech looks inconsequential. </a:t>
            </a:r>
          </a:p>
          <a:p>
            <a:endParaRPr lang="en-US" sz="1800" dirty="0">
              <a:latin typeface="Helvetica" pitchFamily="2" charset="0"/>
            </a:endParaRPr>
          </a:p>
        </p:txBody>
      </p:sp>
    </p:spTree>
    <p:extLst>
      <p:ext uri="{BB962C8B-B14F-4D97-AF65-F5344CB8AC3E}">
        <p14:creationId xmlns:p14="http://schemas.microsoft.com/office/powerpoint/2010/main" val="1178744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4851E-1E8B-6C70-2A54-52E288B0A4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989DF4-990E-F515-C8AF-E1783287949A}"/>
              </a:ext>
            </a:extLst>
          </p:cNvPr>
          <p:cNvSpPr>
            <a:spLocks noGrp="1"/>
          </p:cNvSpPr>
          <p:nvPr>
            <p:ph type="title"/>
          </p:nvPr>
        </p:nvSpPr>
        <p:spPr/>
        <p:txBody>
          <a:bodyPr/>
          <a:lstStyle/>
          <a:p>
            <a:r>
              <a:rPr lang="en-US" dirty="0">
                <a:latin typeface="Helvetica" pitchFamily="2" charset="0"/>
              </a:rPr>
              <a:t>Carbon Removal (CDR) ≠ Sunlight Reflection Methods (SRM) (2)</a:t>
            </a:r>
          </a:p>
        </p:txBody>
      </p:sp>
      <p:sp>
        <p:nvSpPr>
          <p:cNvPr id="3" name="Content Placeholder 2">
            <a:extLst>
              <a:ext uri="{FF2B5EF4-FFF2-40B4-BE49-F238E27FC236}">
                <a16:creationId xmlns:a16="http://schemas.microsoft.com/office/drawing/2014/main" id="{CD6EED44-780E-16EB-D312-4B478DFE8434}"/>
              </a:ext>
            </a:extLst>
          </p:cNvPr>
          <p:cNvSpPr>
            <a:spLocks noGrp="1"/>
          </p:cNvSpPr>
          <p:nvPr>
            <p:ph idx="1"/>
          </p:nvPr>
        </p:nvSpPr>
        <p:spPr/>
        <p:txBody>
          <a:bodyPr>
            <a:noAutofit/>
          </a:bodyPr>
          <a:lstStyle/>
          <a:p>
            <a:r>
              <a:rPr lang="en-US" sz="1800" dirty="0">
                <a:solidFill>
                  <a:srgbClr val="C00000"/>
                </a:solidFill>
                <a:latin typeface="Helvetica" pitchFamily="2" charset="0"/>
              </a:rPr>
              <a:t>Policy</a:t>
            </a:r>
          </a:p>
          <a:p>
            <a:pPr marL="285750" indent="-285750">
              <a:buFont typeface="Arial" panose="020B0604020202020204" pitchFamily="34" charset="0"/>
              <a:buChar char="•"/>
            </a:pPr>
            <a:r>
              <a:rPr lang="en-US" sz="1800" dirty="0">
                <a:latin typeface="Helvetica" pitchFamily="2" charset="0"/>
              </a:rPr>
              <a:t>CDR has </a:t>
            </a:r>
            <a:r>
              <a:rPr lang="en-US" sz="1800" b="1" dirty="0">
                <a:latin typeface="Helvetica" pitchFamily="2" charset="0"/>
              </a:rPr>
              <a:t>local</a:t>
            </a:r>
            <a:r>
              <a:rPr lang="en-US" sz="1800" dirty="0">
                <a:latin typeface="Helvetica" pitchFamily="2" charset="0"/>
              </a:rPr>
              <a:t> risk + costs set against a nearly pure </a:t>
            </a:r>
            <a:r>
              <a:rPr lang="en-US" sz="1800" b="1" dirty="0">
                <a:latin typeface="Helvetica" pitchFamily="2" charset="0"/>
              </a:rPr>
              <a:t>global</a:t>
            </a:r>
            <a:r>
              <a:rPr lang="en-US" sz="1800" dirty="0">
                <a:latin typeface="Helvetica" pitchFamily="2" charset="0"/>
              </a:rPr>
              <a:t> benefit. </a:t>
            </a:r>
          </a:p>
          <a:p>
            <a:pPr marL="971550" lvl="1" indent="-285750"/>
            <a:r>
              <a:rPr lang="en-US" sz="1800" dirty="0">
                <a:latin typeface="Helvetica" pitchFamily="2" charset="0"/>
              </a:rPr>
              <a:t>Policy challenge is how to pay &amp; local environmental impacts.</a:t>
            </a:r>
          </a:p>
          <a:p>
            <a:pPr marL="285750" indent="-285750">
              <a:buFont typeface="Arial" panose="020B0604020202020204" pitchFamily="34" charset="0"/>
              <a:buChar char="•"/>
            </a:pPr>
            <a:r>
              <a:rPr lang="en-US" sz="1800" dirty="0">
                <a:latin typeface="Helvetica" pitchFamily="2" charset="0"/>
              </a:rPr>
              <a:t>SRM has </a:t>
            </a:r>
            <a:r>
              <a:rPr lang="en-US" sz="1800" b="1" dirty="0">
                <a:latin typeface="Helvetica" pitchFamily="2" charset="0"/>
              </a:rPr>
              <a:t>globally</a:t>
            </a:r>
            <a:r>
              <a:rPr lang="en-US" sz="1800" dirty="0">
                <a:latin typeface="Helvetica" pitchFamily="2" charset="0"/>
              </a:rPr>
              <a:t> distributed benefit &amp; costs/risks with almost no </a:t>
            </a:r>
            <a:r>
              <a:rPr lang="en-US" sz="1800" b="1" dirty="0">
                <a:latin typeface="Helvetica" pitchFamily="2" charset="0"/>
              </a:rPr>
              <a:t>local</a:t>
            </a:r>
            <a:r>
              <a:rPr lang="en-US" sz="1800" dirty="0">
                <a:latin typeface="Helvetica" pitchFamily="2" charset="0"/>
              </a:rPr>
              <a:t> costs/risks.</a:t>
            </a:r>
          </a:p>
          <a:p>
            <a:pPr marL="971550" lvl="1" indent="-285750"/>
            <a:r>
              <a:rPr lang="en-US" sz="1800" dirty="0">
                <a:latin typeface="Helvetica" pitchFamily="2" charset="0"/>
              </a:rPr>
              <a:t>Policy challenge is how to decide in a sharply divided world where many countries can deploy and where deployment may affect all.</a:t>
            </a:r>
          </a:p>
          <a:p>
            <a:pPr marL="285750" indent="-285750"/>
            <a:r>
              <a:rPr lang="en-US" sz="1800" dirty="0">
                <a:solidFill>
                  <a:schemeClr val="accent6"/>
                </a:solidFill>
                <a:latin typeface="Helvetica" pitchFamily="2" charset="0"/>
              </a:rPr>
              <a:t>Counterpoint</a:t>
            </a:r>
            <a:r>
              <a:rPr lang="en-US" sz="1800" dirty="0">
                <a:latin typeface="Helvetica" pitchFamily="2" charset="0"/>
              </a:rPr>
              <a:t>: CDR &amp; SRM both reduce climate change from historical emissions</a:t>
            </a:r>
          </a:p>
          <a:p>
            <a:pPr marL="285750" indent="-285750">
              <a:buFont typeface="Arial" panose="020B0604020202020204" pitchFamily="34" charset="0"/>
              <a:buChar char="•"/>
            </a:pPr>
            <a:endParaRPr lang="en-US" sz="1800" dirty="0">
              <a:latin typeface="Helvetica" pitchFamily="2" charset="0"/>
            </a:endParaRPr>
          </a:p>
          <a:p>
            <a:endParaRPr lang="en-US" sz="1800" dirty="0">
              <a:latin typeface="Helvetica" pitchFamily="2" charset="0"/>
            </a:endParaRPr>
          </a:p>
        </p:txBody>
      </p:sp>
    </p:spTree>
    <p:extLst>
      <p:ext uri="{BB962C8B-B14F-4D97-AF65-F5344CB8AC3E}">
        <p14:creationId xmlns:p14="http://schemas.microsoft.com/office/powerpoint/2010/main" val="906978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A9138-B659-DE20-23E4-DDE63165F6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530292-BC57-0877-3B2E-C60CDDF3A0E6}"/>
              </a:ext>
            </a:extLst>
          </p:cNvPr>
          <p:cNvSpPr>
            <a:spLocks noGrp="1"/>
          </p:cNvSpPr>
          <p:nvPr>
            <p:ph type="title"/>
          </p:nvPr>
        </p:nvSpPr>
        <p:spPr/>
        <p:txBody>
          <a:bodyPr/>
          <a:lstStyle/>
          <a:p>
            <a:r>
              <a:rPr lang="en-US" dirty="0">
                <a:latin typeface="Helvetica" pitchFamily="2" charset="0"/>
              </a:rPr>
              <a:t>SRM &amp; CDR ≠ Adaptation</a:t>
            </a:r>
          </a:p>
        </p:txBody>
      </p:sp>
      <p:sp>
        <p:nvSpPr>
          <p:cNvPr id="3" name="Content Placeholder 2">
            <a:extLst>
              <a:ext uri="{FF2B5EF4-FFF2-40B4-BE49-F238E27FC236}">
                <a16:creationId xmlns:a16="http://schemas.microsoft.com/office/drawing/2014/main" id="{9CC86E4C-3AB1-FB6E-5DFE-442172C529C5}"/>
              </a:ext>
            </a:extLst>
          </p:cNvPr>
          <p:cNvSpPr>
            <a:spLocks noGrp="1"/>
          </p:cNvSpPr>
          <p:nvPr>
            <p:ph idx="1"/>
          </p:nvPr>
        </p:nvSpPr>
        <p:spPr/>
        <p:txBody>
          <a:bodyPr>
            <a:noAutofit/>
          </a:bodyPr>
          <a:lstStyle/>
          <a:p>
            <a:r>
              <a:rPr lang="en-US" sz="1800" dirty="0">
                <a:solidFill>
                  <a:schemeClr val="accent6"/>
                </a:solidFill>
                <a:latin typeface="Helvetica" pitchFamily="2" charset="0"/>
              </a:rPr>
              <a:t>Counterpoint</a:t>
            </a:r>
            <a:r>
              <a:rPr lang="en-US" sz="1800" dirty="0">
                <a:latin typeface="Helvetica" pitchFamily="2" charset="0"/>
              </a:rPr>
              <a:t>: Both SRM and CDR are </a:t>
            </a:r>
            <a:r>
              <a:rPr lang="en-US" sz="1800" i="1" dirty="0">
                <a:latin typeface="Helvetica" pitchFamily="2" charset="0"/>
              </a:rPr>
              <a:t>like</a:t>
            </a:r>
            <a:r>
              <a:rPr lang="en-US" sz="1800" dirty="0">
                <a:latin typeface="Helvetica" pitchFamily="2" charset="0"/>
              </a:rPr>
              <a:t> adaption in that they can reduce climate harms from historical emissions.</a:t>
            </a:r>
          </a:p>
          <a:p>
            <a:endParaRPr lang="en-US" sz="1800" dirty="0">
              <a:latin typeface="Helvetica" pitchFamily="2" charset="0"/>
            </a:endParaRPr>
          </a:p>
          <a:p>
            <a:r>
              <a:rPr lang="en-US" sz="1800" dirty="0">
                <a:latin typeface="Helvetica" pitchFamily="2" charset="0"/>
              </a:rPr>
              <a:t>Some people want to call SRM “extreme adaptation”. Local SRM can reasonably be seen as a adaptative measure – e.g. marine cloud bighting (artificial haze) over great barrier reef. </a:t>
            </a:r>
          </a:p>
          <a:p>
            <a:endParaRPr lang="en-US" sz="1800" dirty="0">
              <a:latin typeface="Helvetica" pitchFamily="2" charset="0"/>
            </a:endParaRPr>
          </a:p>
          <a:p>
            <a:r>
              <a:rPr lang="en-US" sz="1800" dirty="0">
                <a:solidFill>
                  <a:srgbClr val="C00000"/>
                </a:solidFill>
                <a:latin typeface="Helvetica" pitchFamily="2" charset="0"/>
              </a:rPr>
              <a:t>Technology</a:t>
            </a:r>
          </a:p>
          <a:p>
            <a:pPr marL="285750" indent="-285750">
              <a:buFont typeface="Arial" panose="020B0604020202020204" pitchFamily="34" charset="0"/>
              <a:buChar char="•"/>
            </a:pPr>
            <a:r>
              <a:rPr lang="en-US" sz="1800" dirty="0">
                <a:latin typeface="Helvetica" pitchFamily="2" charset="0"/>
              </a:rPr>
              <a:t>Little connection other than Nature-Based Solutions that capture carbon and reduce local risks.</a:t>
            </a:r>
          </a:p>
          <a:p>
            <a:endParaRPr lang="en-US" sz="1800" dirty="0">
              <a:latin typeface="Helvetica" pitchFamily="2" charset="0"/>
            </a:endParaRPr>
          </a:p>
          <a:p>
            <a:r>
              <a:rPr lang="en-US" sz="1800" dirty="0">
                <a:solidFill>
                  <a:srgbClr val="C00000"/>
                </a:solidFill>
                <a:latin typeface="Helvetica" pitchFamily="2" charset="0"/>
              </a:rPr>
              <a:t>Policy</a:t>
            </a:r>
          </a:p>
          <a:p>
            <a:pPr marL="285750" indent="-285750">
              <a:buFont typeface="Arial" panose="020B0604020202020204" pitchFamily="34" charset="0"/>
              <a:buChar char="•"/>
            </a:pPr>
            <a:r>
              <a:rPr lang="en-US" sz="1800" dirty="0">
                <a:latin typeface="Helvetica" pitchFamily="2" charset="0"/>
              </a:rPr>
              <a:t>Adaptation has </a:t>
            </a:r>
            <a:r>
              <a:rPr lang="en-US" sz="1800" b="1" dirty="0">
                <a:latin typeface="Helvetica" pitchFamily="2" charset="0"/>
              </a:rPr>
              <a:t>local</a:t>
            </a:r>
            <a:r>
              <a:rPr lang="en-US" sz="1800" dirty="0">
                <a:latin typeface="Helvetica" pitchFamily="2" charset="0"/>
              </a:rPr>
              <a:t> costs set against </a:t>
            </a:r>
            <a:r>
              <a:rPr lang="en-US" sz="1800" b="1" dirty="0">
                <a:latin typeface="Helvetica" pitchFamily="2" charset="0"/>
              </a:rPr>
              <a:t>local</a:t>
            </a:r>
            <a:r>
              <a:rPr lang="en-US" sz="1800" dirty="0">
                <a:latin typeface="Helvetica" pitchFamily="2" charset="0"/>
              </a:rPr>
              <a:t> benefits and risks. </a:t>
            </a:r>
          </a:p>
          <a:p>
            <a:pPr marL="971550" lvl="1" indent="-285750"/>
            <a:r>
              <a:rPr lang="en-US" sz="1800" dirty="0">
                <a:latin typeface="Helvetica" pitchFamily="2" charset="0"/>
              </a:rPr>
              <a:t>It’s all local </a:t>
            </a:r>
            <a:r>
              <a:rPr lang="en-US" sz="1800" dirty="0">
                <a:latin typeface="Helvetica" pitchFamily="2" charset="0"/>
                <a:sym typeface="Wingdings" panose="05000000000000000000" pitchFamily="2" charset="2"/>
              </a:rPr>
              <a:t> minimal implications for global policy except for responsibility of emitters to pay for damages.</a:t>
            </a:r>
            <a:endParaRPr lang="en-US" sz="1800" dirty="0">
              <a:latin typeface="Helvetica" pitchFamily="2" charset="0"/>
            </a:endParaRPr>
          </a:p>
          <a:p>
            <a:pPr marL="285750" indent="-285750">
              <a:buFont typeface="Arial" panose="020B0604020202020204" pitchFamily="34" charset="0"/>
              <a:buChar char="•"/>
            </a:pPr>
            <a:r>
              <a:rPr lang="en-US" sz="1800" dirty="0">
                <a:latin typeface="Helvetica" pitchFamily="2" charset="0"/>
              </a:rPr>
              <a:t>SRM and CDR both have </a:t>
            </a:r>
            <a:r>
              <a:rPr lang="en-US" sz="1800" b="1" dirty="0">
                <a:latin typeface="Helvetica" pitchFamily="2" charset="0"/>
              </a:rPr>
              <a:t>globally</a:t>
            </a:r>
            <a:r>
              <a:rPr lang="en-US" sz="1800" dirty="0">
                <a:latin typeface="Helvetica" pitchFamily="2" charset="0"/>
              </a:rPr>
              <a:t> distributed benefit &amp; (for SRM) risks</a:t>
            </a:r>
          </a:p>
          <a:p>
            <a:endParaRPr lang="en-US" sz="1800" dirty="0">
              <a:solidFill>
                <a:srgbClr val="C00000"/>
              </a:solidFill>
              <a:latin typeface="Helvetica" pitchFamily="2" charset="0"/>
            </a:endParaRPr>
          </a:p>
        </p:txBody>
      </p:sp>
    </p:spTree>
    <p:extLst>
      <p:ext uri="{BB962C8B-B14F-4D97-AF65-F5344CB8AC3E}">
        <p14:creationId xmlns:p14="http://schemas.microsoft.com/office/powerpoint/2010/main" val="160349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0EDBCD9-7FDC-A5C8-E76A-D2D21841B982}"/>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rcRect t="13839" r="9056"/>
          <a:stretch>
            <a:fillRect/>
          </a:stretch>
        </p:blipFill>
        <p:spPr>
          <a:xfrm>
            <a:off x="4526782" y="2182396"/>
            <a:ext cx="6466114" cy="4324272"/>
          </a:xfrm>
          <a:prstGeom prst="rect">
            <a:avLst/>
          </a:prstGeom>
        </p:spPr>
      </p:pic>
      <p:sp>
        <p:nvSpPr>
          <p:cNvPr id="7" name="TextBox 6">
            <a:extLst>
              <a:ext uri="{FF2B5EF4-FFF2-40B4-BE49-F238E27FC236}">
                <a16:creationId xmlns:a16="http://schemas.microsoft.com/office/drawing/2014/main" id="{A8ADC4D9-F930-BEAD-93CA-287D86FECB5E}"/>
              </a:ext>
            </a:extLst>
          </p:cNvPr>
          <p:cNvSpPr txBox="1"/>
          <p:nvPr/>
        </p:nvSpPr>
        <p:spPr>
          <a:xfrm>
            <a:off x="761035" y="1257892"/>
            <a:ext cx="6096000" cy="1200329"/>
          </a:xfrm>
          <a:prstGeom prst="rect">
            <a:avLst/>
          </a:prstGeom>
          <a:noFill/>
        </p:spPr>
        <p:txBody>
          <a:bodyPr wrap="square">
            <a:spAutoFit/>
          </a:bodyPr>
          <a:lstStyle/>
          <a:p>
            <a:r>
              <a:rPr lang="en-US" sz="1800" b="0" i="0" u="none" strike="noStrike" baseline="0">
                <a:solidFill>
                  <a:srgbClr val="C00000"/>
                </a:solidFill>
                <a:latin typeface="Helvetica" pitchFamily="2" charset="0"/>
              </a:rPr>
              <a:t>“We are on a highway to climate hell with our foot on the accelerator”</a:t>
            </a:r>
          </a:p>
          <a:p>
            <a:endParaRPr lang="en-US" dirty="0">
              <a:solidFill>
                <a:srgbClr val="000000"/>
              </a:solidFill>
              <a:latin typeface="Helvetica" pitchFamily="2" charset="0"/>
            </a:endParaRPr>
          </a:p>
          <a:p>
            <a:r>
              <a:rPr lang="en-US" dirty="0">
                <a:solidFill>
                  <a:srgbClr val="000000"/>
                </a:solidFill>
                <a:latin typeface="Helvetica" pitchFamily="2" charset="0"/>
              </a:rPr>
              <a:t>- António Guterres, 2022</a:t>
            </a:r>
            <a:endParaRPr lang="en-US" dirty="0">
              <a:latin typeface="Helvetica" pitchFamily="2" charset="0"/>
            </a:endParaRPr>
          </a:p>
        </p:txBody>
      </p:sp>
      <p:sp>
        <p:nvSpPr>
          <p:cNvPr id="4" name="Title 1">
            <a:extLst>
              <a:ext uri="{FF2B5EF4-FFF2-40B4-BE49-F238E27FC236}">
                <a16:creationId xmlns:a16="http://schemas.microsoft.com/office/drawing/2014/main" id="{7D9D9622-E075-BEB6-9D76-62D182AC21FA}"/>
              </a:ext>
            </a:extLst>
          </p:cNvPr>
          <p:cNvSpPr>
            <a:spLocks noGrp="1"/>
          </p:cNvSpPr>
          <p:nvPr>
            <p:ph type="title"/>
          </p:nvPr>
        </p:nvSpPr>
        <p:spPr>
          <a:xfrm>
            <a:off x="838200" y="18296"/>
            <a:ext cx="10515600" cy="825172"/>
          </a:xfrm>
        </p:spPr>
        <p:txBody>
          <a:bodyPr/>
          <a:lstStyle/>
          <a:p>
            <a:r>
              <a:rPr lang="en-US" dirty="0">
                <a:latin typeface="Helvetica" pitchFamily="2" charset="0"/>
              </a:rPr>
              <a:t>Decarbonization: is it hopeless? </a:t>
            </a:r>
          </a:p>
        </p:txBody>
      </p:sp>
      <p:sp>
        <p:nvSpPr>
          <p:cNvPr id="6" name="TextBox 5">
            <a:extLst>
              <a:ext uri="{FF2B5EF4-FFF2-40B4-BE49-F238E27FC236}">
                <a16:creationId xmlns:a16="http://schemas.microsoft.com/office/drawing/2014/main" id="{76E90D5D-168C-ABE2-A696-AE09382DC6C6}"/>
              </a:ext>
            </a:extLst>
          </p:cNvPr>
          <p:cNvSpPr txBox="1"/>
          <p:nvPr/>
        </p:nvSpPr>
        <p:spPr>
          <a:xfrm>
            <a:off x="6857035" y="3244334"/>
            <a:ext cx="2501006" cy="369332"/>
          </a:xfrm>
          <a:prstGeom prst="rect">
            <a:avLst/>
          </a:prstGeom>
          <a:noFill/>
        </p:spPr>
        <p:txBody>
          <a:bodyPr wrap="none" rtlCol="0">
            <a:spAutoFit/>
          </a:bodyPr>
          <a:lstStyle/>
          <a:p>
            <a:r>
              <a:rPr lang="en-US">
                <a:latin typeface="Helvetica" pitchFamily="2" charset="0"/>
              </a:rPr>
              <a:t>Global CO</a:t>
            </a:r>
            <a:r>
              <a:rPr lang="en-US" baseline="-25000">
                <a:latin typeface="Helvetica" pitchFamily="2" charset="0"/>
              </a:rPr>
              <a:t>2</a:t>
            </a:r>
            <a:r>
              <a:rPr lang="en-US">
                <a:latin typeface="Helvetica" pitchFamily="2" charset="0"/>
              </a:rPr>
              <a:t> emissions </a:t>
            </a:r>
          </a:p>
        </p:txBody>
      </p:sp>
    </p:spTree>
    <p:extLst>
      <p:ext uri="{BB962C8B-B14F-4D97-AF65-F5344CB8AC3E}">
        <p14:creationId xmlns:p14="http://schemas.microsoft.com/office/powerpoint/2010/main" val="106459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7A2E-CB7A-CE03-AE08-C6C44C23C117}"/>
              </a:ext>
            </a:extLst>
          </p:cNvPr>
          <p:cNvSpPr>
            <a:spLocks noGrp="1"/>
          </p:cNvSpPr>
          <p:nvPr>
            <p:ph type="title"/>
          </p:nvPr>
        </p:nvSpPr>
        <p:spPr/>
        <p:txBody>
          <a:bodyPr/>
          <a:lstStyle/>
          <a:p>
            <a:r>
              <a:rPr lang="en-US" dirty="0"/>
              <a:t>And AI will make it even worse…</a:t>
            </a:r>
          </a:p>
        </p:txBody>
      </p:sp>
      <p:sp>
        <p:nvSpPr>
          <p:cNvPr id="3" name="Content Placeholder 2">
            <a:extLst>
              <a:ext uri="{FF2B5EF4-FFF2-40B4-BE49-F238E27FC236}">
                <a16:creationId xmlns:a16="http://schemas.microsoft.com/office/drawing/2014/main" id="{62295580-6983-39C0-EBCC-8CBD8689465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DEF5EFC-E474-E641-1EE0-AF5558AC2B69}"/>
              </a:ext>
            </a:extLst>
          </p:cNvPr>
          <p:cNvPicPr>
            <a:picLocks noChangeAspect="1"/>
          </p:cNvPicPr>
          <p:nvPr/>
        </p:nvPicPr>
        <p:blipFill>
          <a:blip r:embed="rId2"/>
          <a:stretch>
            <a:fillRect/>
          </a:stretch>
        </p:blipFill>
        <p:spPr>
          <a:xfrm>
            <a:off x="0" y="751003"/>
            <a:ext cx="12192000" cy="5355993"/>
          </a:xfrm>
          <a:prstGeom prst="rect">
            <a:avLst/>
          </a:prstGeom>
        </p:spPr>
      </p:pic>
      <p:pic>
        <p:nvPicPr>
          <p:cNvPr id="7" name="Picture 6">
            <a:extLst>
              <a:ext uri="{FF2B5EF4-FFF2-40B4-BE49-F238E27FC236}">
                <a16:creationId xmlns:a16="http://schemas.microsoft.com/office/drawing/2014/main" id="{90467370-C3AB-018C-C83B-6C04E41D185C}"/>
              </a:ext>
            </a:extLst>
          </p:cNvPr>
          <p:cNvPicPr>
            <a:picLocks noChangeAspect="1"/>
          </p:cNvPicPr>
          <p:nvPr/>
        </p:nvPicPr>
        <p:blipFill>
          <a:blip r:embed="rId3"/>
          <a:stretch>
            <a:fillRect/>
          </a:stretch>
        </p:blipFill>
        <p:spPr>
          <a:xfrm>
            <a:off x="0" y="1104167"/>
            <a:ext cx="12192000" cy="4649666"/>
          </a:xfrm>
          <a:prstGeom prst="rect">
            <a:avLst/>
          </a:prstGeom>
        </p:spPr>
      </p:pic>
      <p:pic>
        <p:nvPicPr>
          <p:cNvPr id="9" name="Picture 8">
            <a:extLst>
              <a:ext uri="{FF2B5EF4-FFF2-40B4-BE49-F238E27FC236}">
                <a16:creationId xmlns:a16="http://schemas.microsoft.com/office/drawing/2014/main" id="{3B52DECD-5CF6-5E26-BE11-755FA6CA00F5}"/>
              </a:ext>
            </a:extLst>
          </p:cNvPr>
          <p:cNvPicPr>
            <a:picLocks noChangeAspect="1"/>
          </p:cNvPicPr>
          <p:nvPr/>
        </p:nvPicPr>
        <p:blipFill>
          <a:blip r:embed="rId4"/>
          <a:stretch>
            <a:fillRect/>
          </a:stretch>
        </p:blipFill>
        <p:spPr>
          <a:xfrm>
            <a:off x="0" y="1276183"/>
            <a:ext cx="12192000" cy="4818951"/>
          </a:xfrm>
          <a:prstGeom prst="rect">
            <a:avLst/>
          </a:prstGeom>
        </p:spPr>
      </p:pic>
    </p:spTree>
    <p:extLst>
      <p:ext uri="{BB962C8B-B14F-4D97-AF65-F5344CB8AC3E}">
        <p14:creationId xmlns:p14="http://schemas.microsoft.com/office/powerpoint/2010/main" val="90348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691A4-D7D2-8793-7AEA-47F5805A298E}"/>
              </a:ext>
            </a:extLst>
          </p:cNvPr>
          <p:cNvSpPr>
            <a:spLocks noGrp="1"/>
          </p:cNvSpPr>
          <p:nvPr>
            <p:ph type="title"/>
          </p:nvPr>
        </p:nvSpPr>
        <p:spPr/>
        <p:txBody>
          <a:bodyPr/>
          <a:lstStyle/>
          <a:p>
            <a:r>
              <a:rPr lang="en-US">
                <a:latin typeface="Helvetica" pitchFamily="2" charset="0"/>
              </a:rPr>
              <a:t>Or maybe not…</a:t>
            </a:r>
          </a:p>
        </p:txBody>
      </p:sp>
      <p:pic>
        <p:nvPicPr>
          <p:cNvPr id="2050" name="Picture 2" descr="Global Clean Energy Investment Jumps 17%, Hits $1.8 Trillion in 2023,  According to BloombergNEF Report | BloombergNEF">
            <a:extLst>
              <a:ext uri="{FF2B5EF4-FFF2-40B4-BE49-F238E27FC236}">
                <a16:creationId xmlns:a16="http://schemas.microsoft.com/office/drawing/2014/main" id="{EBBEA47D-9ED9-E31C-171A-12027F598DB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26779" y="1672440"/>
            <a:ext cx="5180358" cy="435133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C7653B0-10DB-23E0-97C1-EFF0D5D1E994}"/>
              </a:ext>
            </a:extLst>
          </p:cNvPr>
          <p:cNvSpPr txBox="1"/>
          <p:nvPr/>
        </p:nvSpPr>
        <p:spPr>
          <a:xfrm>
            <a:off x="7908052" y="3215472"/>
            <a:ext cx="3351125" cy="1015663"/>
          </a:xfrm>
          <a:prstGeom prst="rect">
            <a:avLst/>
          </a:prstGeom>
          <a:noFill/>
        </p:spPr>
        <p:txBody>
          <a:bodyPr wrap="square" rtlCol="0">
            <a:spAutoFit/>
          </a:bodyPr>
          <a:lstStyle/>
          <a:p>
            <a:r>
              <a:rPr lang="en-US" sz="2000" dirty="0">
                <a:latin typeface="Helvetica" panose="020B0604020202020204" pitchFamily="34" charset="0"/>
                <a:cs typeface="Helvetica" panose="020B0604020202020204" pitchFamily="34" charset="0"/>
              </a:rPr>
              <a:t>About </a:t>
            </a:r>
            <a:r>
              <a:rPr lang="en-US" sz="2000" dirty="0">
                <a:solidFill>
                  <a:srgbClr val="FF0000"/>
                </a:solidFill>
                <a:latin typeface="Helvetica" panose="020B0604020202020204" pitchFamily="34" charset="0"/>
                <a:cs typeface="Helvetica" panose="020B0604020202020204" pitchFamily="34" charset="0"/>
              </a:rPr>
              <a:t>2%</a:t>
            </a:r>
            <a:r>
              <a:rPr lang="en-US" sz="2000" dirty="0">
                <a:latin typeface="Helvetica" panose="020B0604020202020204" pitchFamily="34" charset="0"/>
                <a:cs typeface="Helvetica" panose="020B0604020202020204" pitchFamily="34" charset="0"/>
              </a:rPr>
              <a:t> of worlds economy now spend to clean energy technologies </a:t>
            </a:r>
          </a:p>
        </p:txBody>
      </p:sp>
    </p:spTree>
    <p:extLst>
      <p:ext uri="{BB962C8B-B14F-4D97-AF65-F5344CB8AC3E}">
        <p14:creationId xmlns:p14="http://schemas.microsoft.com/office/powerpoint/2010/main" val="2623440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C8986-610F-C16A-656C-2FE6357D675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D1C64D5-CF4A-1078-76AC-8651AAF1CF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FCFA5C2-7569-65C0-2870-5E63511AC813}"/>
              </a:ext>
            </a:extLst>
          </p:cNvPr>
          <p:cNvPicPr>
            <a:picLocks noChangeAspect="1"/>
          </p:cNvPicPr>
          <p:nvPr/>
        </p:nvPicPr>
        <p:blipFill>
          <a:blip r:embed="rId3"/>
          <a:stretch>
            <a:fillRect/>
          </a:stretch>
        </p:blipFill>
        <p:spPr>
          <a:xfrm>
            <a:off x="0" y="822679"/>
            <a:ext cx="12192000" cy="5212641"/>
          </a:xfrm>
          <a:prstGeom prst="rect">
            <a:avLst/>
          </a:prstGeom>
        </p:spPr>
      </p:pic>
      <p:pic>
        <p:nvPicPr>
          <p:cNvPr id="7" name="Picture 6">
            <a:extLst>
              <a:ext uri="{FF2B5EF4-FFF2-40B4-BE49-F238E27FC236}">
                <a16:creationId xmlns:a16="http://schemas.microsoft.com/office/drawing/2014/main" id="{FE3EBDEF-8D12-8BF9-9877-ADC074FEDA20}"/>
              </a:ext>
            </a:extLst>
          </p:cNvPr>
          <p:cNvPicPr>
            <a:picLocks noChangeAspect="1"/>
          </p:cNvPicPr>
          <p:nvPr/>
        </p:nvPicPr>
        <p:blipFill>
          <a:blip r:embed="rId4"/>
          <a:stretch>
            <a:fillRect/>
          </a:stretch>
        </p:blipFill>
        <p:spPr>
          <a:xfrm>
            <a:off x="1452114" y="572983"/>
            <a:ext cx="9613310" cy="5815459"/>
          </a:xfrm>
          <a:prstGeom prst="rect">
            <a:avLst/>
          </a:prstGeom>
        </p:spPr>
      </p:pic>
      <p:sp>
        <p:nvSpPr>
          <p:cNvPr id="4" name="AutoShape 2" descr="China's CO2 emissions drop due to clean energy for first time">
            <a:extLst>
              <a:ext uri="{FF2B5EF4-FFF2-40B4-BE49-F238E27FC236}">
                <a16:creationId xmlns:a16="http://schemas.microsoft.com/office/drawing/2014/main" id="{8CD899FF-A1A0-CFC3-5C83-AED483F6C52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China's CO2 emissions drop due to clean energy for first time">
            <a:extLst>
              <a:ext uri="{FF2B5EF4-FFF2-40B4-BE49-F238E27FC236}">
                <a16:creationId xmlns:a16="http://schemas.microsoft.com/office/drawing/2014/main" id="{1853C58F-34AF-1863-DC94-DE87994346C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Content Placeholder 5">
            <a:extLst>
              <a:ext uri="{FF2B5EF4-FFF2-40B4-BE49-F238E27FC236}">
                <a16:creationId xmlns:a16="http://schemas.microsoft.com/office/drawing/2014/main" id="{CFF17F02-F4B1-ACCC-4E69-01A69C8CCC5B}"/>
              </a:ext>
            </a:extLst>
          </p:cNvPr>
          <p:cNvPicPr>
            <a:picLocks noChangeAspect="1"/>
          </p:cNvPicPr>
          <p:nvPr/>
        </p:nvPicPr>
        <p:blipFill>
          <a:blip r:embed="rId5"/>
          <a:stretch>
            <a:fillRect/>
          </a:stretch>
        </p:blipFill>
        <p:spPr bwMode="auto">
          <a:xfrm>
            <a:off x="1075933" y="759601"/>
            <a:ext cx="10277867" cy="5948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886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DEB20-391F-D6F7-6FC7-2AEBAA14907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8E61829-153A-56C4-7B88-0E1A6992CFEB}"/>
              </a:ext>
            </a:extLst>
          </p:cNvPr>
          <p:cNvPicPr>
            <a:picLocks noGrp="1" noChangeAspect="1"/>
          </p:cNvPicPr>
          <p:nvPr>
            <p:ph idx="1"/>
          </p:nvPr>
        </p:nvPicPr>
        <p:blipFill>
          <a:blip r:embed="rId2"/>
          <a:stretch>
            <a:fillRect/>
          </a:stretch>
        </p:blipFill>
        <p:spPr>
          <a:xfrm>
            <a:off x="879230" y="2427810"/>
            <a:ext cx="10515600" cy="3709432"/>
          </a:xfrm>
          <a:prstGeom prst="rect">
            <a:avLst/>
          </a:prstGeom>
        </p:spPr>
      </p:pic>
      <p:grpSp>
        <p:nvGrpSpPr>
          <p:cNvPr id="10" name="Group 9">
            <a:extLst>
              <a:ext uri="{FF2B5EF4-FFF2-40B4-BE49-F238E27FC236}">
                <a16:creationId xmlns:a16="http://schemas.microsoft.com/office/drawing/2014/main" id="{6F451673-5903-8C9F-C20E-C5FD8BF499EE}"/>
              </a:ext>
            </a:extLst>
          </p:cNvPr>
          <p:cNvGrpSpPr/>
          <p:nvPr/>
        </p:nvGrpSpPr>
        <p:grpSpPr>
          <a:xfrm>
            <a:off x="3437112" y="881323"/>
            <a:ext cx="5083891" cy="1421348"/>
            <a:chOff x="3437112" y="881323"/>
            <a:chExt cx="5083891" cy="1421348"/>
          </a:xfrm>
        </p:grpSpPr>
        <p:pic>
          <p:nvPicPr>
            <p:cNvPr id="9" name="Picture 8">
              <a:extLst>
                <a:ext uri="{FF2B5EF4-FFF2-40B4-BE49-F238E27FC236}">
                  <a16:creationId xmlns:a16="http://schemas.microsoft.com/office/drawing/2014/main" id="{C60F33FB-8A29-7AD7-A76D-2C288E6B8406}"/>
                </a:ext>
              </a:extLst>
            </p:cNvPr>
            <p:cNvPicPr>
              <a:picLocks noChangeAspect="1"/>
            </p:cNvPicPr>
            <p:nvPr/>
          </p:nvPicPr>
          <p:blipFill>
            <a:blip r:embed="rId3"/>
            <a:stretch>
              <a:fillRect/>
            </a:stretch>
          </p:blipFill>
          <p:spPr>
            <a:xfrm>
              <a:off x="6479347" y="1213064"/>
              <a:ext cx="2041656" cy="1089607"/>
            </a:xfrm>
            <a:prstGeom prst="rect">
              <a:avLst/>
            </a:prstGeom>
          </p:spPr>
        </p:pic>
        <p:pic>
          <p:nvPicPr>
            <p:cNvPr id="5123" name="logo" descr="Mail Attachment.png">
              <a:extLst>
                <a:ext uri="{FF2B5EF4-FFF2-40B4-BE49-F238E27FC236}">
                  <a16:creationId xmlns:a16="http://schemas.microsoft.com/office/drawing/2014/main" id="{EE6D14C4-0260-F8A0-8FA6-49E2184FFF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7112" y="881323"/>
              <a:ext cx="2361624" cy="142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20628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EEBE2-CEE6-9AA2-FD0B-05CE90F82574}"/>
              </a:ext>
            </a:extLst>
          </p:cNvPr>
          <p:cNvSpPr>
            <a:spLocks noGrp="1"/>
          </p:cNvSpPr>
          <p:nvPr>
            <p:ph type="title"/>
          </p:nvPr>
        </p:nvSpPr>
        <p:spPr/>
        <p:txBody>
          <a:bodyPr/>
          <a:lstStyle/>
          <a:p>
            <a:r>
              <a:rPr lang="en-US">
                <a:latin typeface="Helvetica" pitchFamily="2" charset="0"/>
              </a:rPr>
              <a:t>Rystad’s forecast</a:t>
            </a:r>
          </a:p>
        </p:txBody>
      </p:sp>
      <p:grpSp>
        <p:nvGrpSpPr>
          <p:cNvPr id="5" name="Group 4">
            <a:extLst>
              <a:ext uri="{FF2B5EF4-FFF2-40B4-BE49-F238E27FC236}">
                <a16:creationId xmlns:a16="http://schemas.microsoft.com/office/drawing/2014/main" id="{C4D02BF5-AC98-10FA-6D02-26E8798A134B}"/>
              </a:ext>
            </a:extLst>
          </p:cNvPr>
          <p:cNvGrpSpPr/>
          <p:nvPr/>
        </p:nvGrpSpPr>
        <p:grpSpPr>
          <a:xfrm>
            <a:off x="-534605" y="2474253"/>
            <a:ext cx="7848036" cy="4414520"/>
            <a:chOff x="-433494" y="1300480"/>
            <a:chExt cx="7848036" cy="4414520"/>
          </a:xfrm>
        </p:grpSpPr>
        <p:pic>
          <p:nvPicPr>
            <p:cNvPr id="1026" name="Picture 2">
              <a:extLst>
                <a:ext uri="{FF2B5EF4-FFF2-40B4-BE49-F238E27FC236}">
                  <a16:creationId xmlns:a16="http://schemas.microsoft.com/office/drawing/2014/main" id="{12C8BAF5-66FE-072A-69FE-2AC0A507F4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494" y="1300480"/>
              <a:ext cx="7848036" cy="44145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09DA480-551E-CBDA-A441-4D0D26EAAE8A}"/>
                </a:ext>
              </a:extLst>
            </p:cNvPr>
            <p:cNvSpPr/>
            <p:nvPr/>
          </p:nvSpPr>
          <p:spPr>
            <a:xfrm>
              <a:off x="4864296" y="1950720"/>
              <a:ext cx="1888196" cy="2936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8" name="Picture 4">
            <a:extLst>
              <a:ext uri="{FF2B5EF4-FFF2-40B4-BE49-F238E27FC236}">
                <a16:creationId xmlns:a16="http://schemas.microsoft.com/office/drawing/2014/main" id="{5A3C1D18-40B7-E16A-7AB4-604DA11D2D4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452"/>
          <a:stretch>
            <a:fillRect/>
          </a:stretch>
        </p:blipFill>
        <p:spPr bwMode="auto">
          <a:xfrm>
            <a:off x="5707283" y="2443480"/>
            <a:ext cx="7027724" cy="4414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51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0F4DC-4FC3-A754-940A-F5AB8677C4FE}"/>
              </a:ext>
            </a:extLst>
          </p:cNvPr>
          <p:cNvSpPr>
            <a:spLocks noGrp="1"/>
          </p:cNvSpPr>
          <p:nvPr>
            <p:ph type="title"/>
          </p:nvPr>
        </p:nvSpPr>
        <p:spPr/>
        <p:txBody>
          <a:bodyPr/>
          <a:lstStyle/>
          <a:p>
            <a:r>
              <a:rPr lang="en-US" dirty="0"/>
              <a:t>So what?</a:t>
            </a:r>
          </a:p>
        </p:txBody>
      </p:sp>
      <p:pic>
        <p:nvPicPr>
          <p:cNvPr id="4" name="Graphic 3">
            <a:extLst>
              <a:ext uri="{FF2B5EF4-FFF2-40B4-BE49-F238E27FC236}">
                <a16:creationId xmlns:a16="http://schemas.microsoft.com/office/drawing/2014/main" id="{E6A1D37A-E832-0014-75FD-CD2E8591C48A}"/>
              </a:ext>
            </a:extLst>
          </p:cNvPr>
          <p:cNvPicPr>
            <a:picLocks noChangeAspect="1"/>
          </p:cNvPicPr>
          <p:nvPr/>
        </p:nvPicPr>
        <p:blipFill>
          <a:blip r:embed="rId2">
            <a:extLst>
              <a:ext uri="{96DAC541-7B7A-43D3-8B79-37D633B846F1}">
                <asvg:svgBlip xmlns:asvg="http://schemas.microsoft.com/office/drawing/2016/SVG/main" r:embed="rId3"/>
              </a:ext>
            </a:extLst>
          </a:blip>
          <a:srcRect b="39136"/>
          <a:stretch>
            <a:fillRect/>
          </a:stretch>
        </p:blipFill>
        <p:spPr>
          <a:xfrm>
            <a:off x="2863720" y="1380066"/>
            <a:ext cx="6997959" cy="4174067"/>
          </a:xfrm>
          <a:prstGeom prst="rect">
            <a:avLst/>
          </a:prstGeom>
        </p:spPr>
      </p:pic>
    </p:spTree>
    <p:extLst>
      <p:ext uri="{BB962C8B-B14F-4D97-AF65-F5344CB8AC3E}">
        <p14:creationId xmlns:p14="http://schemas.microsoft.com/office/powerpoint/2010/main" val="1451115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257D8-BAF9-DF68-4824-2226C0FD20D6}"/>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8917EED4-F1E0-8502-6D89-0F0496430A24}"/>
              </a:ext>
            </a:extLst>
          </p:cNvPr>
          <p:cNvSpPr txBox="1"/>
          <p:nvPr/>
        </p:nvSpPr>
        <p:spPr>
          <a:xfrm>
            <a:off x="475578" y="1184834"/>
            <a:ext cx="3969254" cy="707886"/>
          </a:xfrm>
          <a:prstGeom prst="rect">
            <a:avLst/>
          </a:prstGeom>
          <a:noFill/>
        </p:spPr>
        <p:txBody>
          <a:bodyPr wrap="square" rtlCol="0">
            <a:spAutoFit/>
          </a:bodyPr>
          <a:lstStyle/>
          <a:p>
            <a:r>
              <a:rPr lang="en-US" sz="2000" dirty="0">
                <a:latin typeface="Helvetica" panose="020B0604020202020204"/>
                <a:cs typeface="Helvetica" panose="020B0604020202020204"/>
              </a:rPr>
              <a:t>Cyclone Bhola, November 1970</a:t>
            </a:r>
          </a:p>
          <a:p>
            <a:r>
              <a:rPr lang="en-US" sz="2000" dirty="0">
                <a:latin typeface="Helvetica" panose="020B0604020202020204"/>
                <a:cs typeface="Helvetica" panose="020B0604020202020204"/>
              </a:rPr>
              <a:t>Fatalities: ~0.5 million</a:t>
            </a:r>
          </a:p>
        </p:txBody>
      </p:sp>
      <p:sp>
        <p:nvSpPr>
          <p:cNvPr id="5" name="TextBox 4">
            <a:extLst>
              <a:ext uri="{FF2B5EF4-FFF2-40B4-BE49-F238E27FC236}">
                <a16:creationId xmlns:a16="http://schemas.microsoft.com/office/drawing/2014/main" id="{4F4253B4-6883-52B7-A2DE-C0AA8CF46EA6}"/>
              </a:ext>
            </a:extLst>
          </p:cNvPr>
          <p:cNvSpPr txBox="1"/>
          <p:nvPr/>
        </p:nvSpPr>
        <p:spPr>
          <a:xfrm>
            <a:off x="6604884" y="1333323"/>
            <a:ext cx="3969254" cy="707886"/>
          </a:xfrm>
          <a:prstGeom prst="rect">
            <a:avLst/>
          </a:prstGeom>
          <a:noFill/>
        </p:spPr>
        <p:txBody>
          <a:bodyPr wrap="square" rtlCol="0">
            <a:spAutoFit/>
          </a:bodyPr>
          <a:lstStyle/>
          <a:p>
            <a:r>
              <a:rPr lang="en-US" sz="2000" dirty="0">
                <a:latin typeface="Helvetica" panose="020B0604020202020204"/>
                <a:cs typeface="Helvetica" panose="020B0604020202020204"/>
              </a:rPr>
              <a:t>Cyclone Amphan, May 2020</a:t>
            </a:r>
          </a:p>
          <a:p>
            <a:r>
              <a:rPr lang="en-US" sz="2000" dirty="0">
                <a:latin typeface="Helvetica" panose="020B0604020202020204"/>
                <a:cs typeface="Helvetica" panose="020B0604020202020204"/>
              </a:rPr>
              <a:t>Fatalities: ~ 100</a:t>
            </a:r>
          </a:p>
        </p:txBody>
      </p:sp>
      <p:pic>
        <p:nvPicPr>
          <p:cNvPr id="9" name="Picture 8">
            <a:extLst>
              <a:ext uri="{FF2B5EF4-FFF2-40B4-BE49-F238E27FC236}">
                <a16:creationId xmlns:a16="http://schemas.microsoft.com/office/drawing/2014/main" id="{B5018212-73BE-1EB7-A34D-DF3C06EE455E}"/>
              </a:ext>
            </a:extLst>
          </p:cNvPr>
          <p:cNvPicPr>
            <a:picLocks noChangeAspect="1"/>
          </p:cNvPicPr>
          <p:nvPr/>
        </p:nvPicPr>
        <p:blipFill>
          <a:blip r:embed="rId3"/>
          <a:stretch>
            <a:fillRect/>
          </a:stretch>
        </p:blipFill>
        <p:spPr>
          <a:xfrm>
            <a:off x="6604884" y="2137637"/>
            <a:ext cx="3910764" cy="4575028"/>
          </a:xfrm>
          <a:prstGeom prst="rect">
            <a:avLst/>
          </a:prstGeom>
        </p:spPr>
      </p:pic>
      <p:pic>
        <p:nvPicPr>
          <p:cNvPr id="11" name="Picture 10">
            <a:extLst>
              <a:ext uri="{FF2B5EF4-FFF2-40B4-BE49-F238E27FC236}">
                <a16:creationId xmlns:a16="http://schemas.microsoft.com/office/drawing/2014/main" id="{9A24FB6C-9D20-CEF7-23AC-4369CECBF290}"/>
              </a:ext>
            </a:extLst>
          </p:cNvPr>
          <p:cNvPicPr>
            <a:picLocks noChangeAspect="1"/>
          </p:cNvPicPr>
          <p:nvPr/>
        </p:nvPicPr>
        <p:blipFill>
          <a:blip r:embed="rId4"/>
          <a:stretch>
            <a:fillRect/>
          </a:stretch>
        </p:blipFill>
        <p:spPr>
          <a:xfrm>
            <a:off x="555132" y="2234086"/>
            <a:ext cx="5388609" cy="4202922"/>
          </a:xfrm>
          <a:prstGeom prst="rect">
            <a:avLst/>
          </a:prstGeom>
        </p:spPr>
      </p:pic>
    </p:spTree>
    <p:extLst>
      <p:ext uri="{BB962C8B-B14F-4D97-AF65-F5344CB8AC3E}">
        <p14:creationId xmlns:p14="http://schemas.microsoft.com/office/powerpoint/2010/main" val="665054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11EA6-63E5-7802-AF71-61150151D3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441C7F-4E75-E19C-61AB-02C53BF6A0C0}"/>
              </a:ext>
            </a:extLst>
          </p:cNvPr>
          <p:cNvSpPr>
            <a:spLocks noGrp="1"/>
          </p:cNvSpPr>
          <p:nvPr>
            <p:ph type="title"/>
          </p:nvPr>
        </p:nvSpPr>
        <p:spPr/>
        <p:txBody>
          <a:bodyPr/>
          <a:lstStyle/>
          <a:p>
            <a:r>
              <a:rPr lang="en-US" dirty="0"/>
              <a:t>Climate is a 4-dimensional problem</a:t>
            </a:r>
          </a:p>
        </p:txBody>
      </p:sp>
      <p:sp>
        <p:nvSpPr>
          <p:cNvPr id="4" name="Rectangle 3">
            <a:extLst>
              <a:ext uri="{FF2B5EF4-FFF2-40B4-BE49-F238E27FC236}">
                <a16:creationId xmlns:a16="http://schemas.microsoft.com/office/drawing/2014/main" id="{402942A1-AC3F-1431-1C04-8303C230C288}"/>
              </a:ext>
            </a:extLst>
          </p:cNvPr>
          <p:cNvSpPr/>
          <p:nvPr/>
        </p:nvSpPr>
        <p:spPr>
          <a:xfrm>
            <a:off x="2235452" y="2771188"/>
            <a:ext cx="2039341"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Helvetica" panose="020B0604020202020204" pitchFamily="34" charset="0"/>
                <a:cs typeface="Helvetica" panose="020B0604020202020204" pitchFamily="34" charset="0"/>
              </a:rPr>
              <a:t>Decarbonization</a:t>
            </a:r>
          </a:p>
        </p:txBody>
      </p:sp>
      <p:sp>
        <p:nvSpPr>
          <p:cNvPr id="5" name="Rectangle 4">
            <a:extLst>
              <a:ext uri="{FF2B5EF4-FFF2-40B4-BE49-F238E27FC236}">
                <a16:creationId xmlns:a16="http://schemas.microsoft.com/office/drawing/2014/main" id="{87D55E89-A100-7757-A364-084A387B888D}"/>
              </a:ext>
            </a:extLst>
          </p:cNvPr>
          <p:cNvSpPr/>
          <p:nvPr/>
        </p:nvSpPr>
        <p:spPr>
          <a:xfrm>
            <a:off x="6145090" y="3687606"/>
            <a:ext cx="222368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Helvetica" panose="020B0604020202020204" pitchFamily="34" charset="0"/>
                <a:cs typeface="Helvetica" panose="020B0604020202020204" pitchFamily="34" charset="0"/>
              </a:rPr>
              <a:t>Sunlight</a:t>
            </a:r>
            <a:r>
              <a:rPr kumimoji="0" lang="en-US" sz="2000" b="0" i="0" u="none" strike="noStrike" kern="1200" cap="none" spc="0" normalizeH="0" noProof="0" dirty="0">
                <a:ln>
                  <a:noFill/>
                </a:ln>
                <a:solidFill>
                  <a:srgbClr val="5B9BD5">
                    <a:lumMod val="75000"/>
                  </a:srgbClr>
                </a:solidFill>
                <a:effectLst/>
                <a:uLnTx/>
                <a:uFillTx/>
                <a:latin typeface="Helvetica" panose="020B0604020202020204" pitchFamily="34" charset="0"/>
                <a:cs typeface="Helvetica" panose="020B0604020202020204" pitchFamily="34" charset="0"/>
              </a:rPr>
              <a:t> reflection</a:t>
            </a:r>
            <a:endParaRPr kumimoji="0" lang="en-US" sz="2000" b="0" i="0" u="none" strike="noStrike" kern="1200" cap="none" spc="0" normalizeH="0" baseline="0" noProof="0" dirty="0">
              <a:ln>
                <a:noFill/>
              </a:ln>
              <a:solidFill>
                <a:srgbClr val="5B9BD5">
                  <a:lumMod val="75000"/>
                </a:srgbClr>
              </a:solidFill>
              <a:effectLst/>
              <a:uLnTx/>
              <a:uFillTx/>
              <a:latin typeface="Helvetica" panose="020B0604020202020204" pitchFamily="34" charset="0"/>
              <a:cs typeface="Helvetica" panose="020B0604020202020204" pitchFamily="34" charset="0"/>
            </a:endParaRPr>
          </a:p>
        </p:txBody>
      </p:sp>
      <p:sp>
        <p:nvSpPr>
          <p:cNvPr id="6" name="Rectangle 5">
            <a:extLst>
              <a:ext uri="{FF2B5EF4-FFF2-40B4-BE49-F238E27FC236}">
                <a16:creationId xmlns:a16="http://schemas.microsoft.com/office/drawing/2014/main" id="{0E735583-9191-272F-B92E-07176F2E6A5B}"/>
              </a:ext>
            </a:extLst>
          </p:cNvPr>
          <p:cNvSpPr/>
          <p:nvPr/>
        </p:nvSpPr>
        <p:spPr>
          <a:xfrm>
            <a:off x="3914085" y="3229397"/>
            <a:ext cx="200888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Helvetica" panose="020B0604020202020204" pitchFamily="34" charset="0"/>
                <a:cs typeface="Helvetica" panose="020B0604020202020204" pitchFamily="34" charset="0"/>
              </a:rPr>
              <a:t>Carbon removal</a:t>
            </a:r>
          </a:p>
        </p:txBody>
      </p:sp>
      <p:sp>
        <p:nvSpPr>
          <p:cNvPr id="7" name="Rectangle 6">
            <a:extLst>
              <a:ext uri="{FF2B5EF4-FFF2-40B4-BE49-F238E27FC236}">
                <a16:creationId xmlns:a16="http://schemas.microsoft.com/office/drawing/2014/main" id="{9E61384B-0454-375B-93B2-14B19FEC7C2A}"/>
              </a:ext>
            </a:extLst>
          </p:cNvPr>
          <p:cNvSpPr/>
          <p:nvPr/>
        </p:nvSpPr>
        <p:spPr>
          <a:xfrm>
            <a:off x="1837848" y="2233109"/>
            <a:ext cx="123759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Economy</a:t>
            </a:r>
          </a:p>
        </p:txBody>
      </p:sp>
      <p:sp>
        <p:nvSpPr>
          <p:cNvPr id="8" name="Rectangle 7">
            <a:extLst>
              <a:ext uri="{FF2B5EF4-FFF2-40B4-BE49-F238E27FC236}">
                <a16:creationId xmlns:a16="http://schemas.microsoft.com/office/drawing/2014/main" id="{4B3AF152-1C3A-7973-A6D1-846161DC23F3}"/>
              </a:ext>
            </a:extLst>
          </p:cNvPr>
          <p:cNvSpPr/>
          <p:nvPr/>
        </p:nvSpPr>
        <p:spPr>
          <a:xfrm>
            <a:off x="3399005" y="2233109"/>
            <a:ext cx="123759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Emissions </a:t>
            </a:r>
          </a:p>
        </p:txBody>
      </p:sp>
      <p:sp>
        <p:nvSpPr>
          <p:cNvPr id="9" name="Rectangle 8">
            <a:extLst>
              <a:ext uri="{FF2B5EF4-FFF2-40B4-BE49-F238E27FC236}">
                <a16:creationId xmlns:a16="http://schemas.microsoft.com/office/drawing/2014/main" id="{5EFF4468-4CC2-8B12-20EB-11EB0F2502D8}"/>
              </a:ext>
            </a:extLst>
          </p:cNvPr>
          <p:cNvSpPr/>
          <p:nvPr/>
        </p:nvSpPr>
        <p:spPr>
          <a:xfrm>
            <a:off x="4960162" y="2233109"/>
            <a:ext cx="1846254"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Concentrations </a:t>
            </a:r>
          </a:p>
        </p:txBody>
      </p:sp>
      <p:sp>
        <p:nvSpPr>
          <p:cNvPr id="10" name="Rectangle 9">
            <a:extLst>
              <a:ext uri="{FF2B5EF4-FFF2-40B4-BE49-F238E27FC236}">
                <a16:creationId xmlns:a16="http://schemas.microsoft.com/office/drawing/2014/main" id="{75FE9D53-B838-5927-143E-963E6C3B5329}"/>
              </a:ext>
            </a:extLst>
          </p:cNvPr>
          <p:cNvSpPr/>
          <p:nvPr/>
        </p:nvSpPr>
        <p:spPr>
          <a:xfrm>
            <a:off x="7129976" y="2233109"/>
            <a:ext cx="1846256"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rPr>
              <a:t>Climatic change </a:t>
            </a:r>
          </a:p>
        </p:txBody>
      </p:sp>
      <p:sp>
        <p:nvSpPr>
          <p:cNvPr id="11" name="Rectangle 10">
            <a:extLst>
              <a:ext uri="{FF2B5EF4-FFF2-40B4-BE49-F238E27FC236}">
                <a16:creationId xmlns:a16="http://schemas.microsoft.com/office/drawing/2014/main" id="{D76B19BB-2A55-8402-268B-9F6A566957C9}"/>
              </a:ext>
            </a:extLst>
          </p:cNvPr>
          <p:cNvSpPr/>
          <p:nvPr/>
        </p:nvSpPr>
        <p:spPr>
          <a:xfrm>
            <a:off x="9299795" y="2233109"/>
            <a:ext cx="1043784"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Impacts </a:t>
            </a:r>
          </a:p>
        </p:txBody>
      </p:sp>
      <p:sp>
        <p:nvSpPr>
          <p:cNvPr id="12" name="Rectangle 11">
            <a:extLst>
              <a:ext uri="{FF2B5EF4-FFF2-40B4-BE49-F238E27FC236}">
                <a16:creationId xmlns:a16="http://schemas.microsoft.com/office/drawing/2014/main" id="{3A5A07AA-0002-A5C8-443F-667218483F0D}"/>
              </a:ext>
            </a:extLst>
          </p:cNvPr>
          <p:cNvSpPr/>
          <p:nvPr/>
        </p:nvSpPr>
        <p:spPr>
          <a:xfrm>
            <a:off x="8620732" y="4145816"/>
            <a:ext cx="141096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Helvetica" panose="020B0604020202020204" pitchFamily="34" charset="0"/>
                <a:cs typeface="Helvetica" panose="020B0604020202020204" pitchFamily="34" charset="0"/>
              </a:rPr>
              <a:t>Adaptation</a:t>
            </a:r>
          </a:p>
        </p:txBody>
      </p:sp>
      <p:cxnSp>
        <p:nvCxnSpPr>
          <p:cNvPr id="13" name="Straight Arrow Connector 12">
            <a:extLst>
              <a:ext uri="{FF2B5EF4-FFF2-40B4-BE49-F238E27FC236}">
                <a16:creationId xmlns:a16="http://schemas.microsoft.com/office/drawing/2014/main" id="{EDA175F1-D865-1475-C7EA-279F70F9F227}"/>
              </a:ext>
            </a:extLst>
          </p:cNvPr>
          <p:cNvCxnSpPr>
            <a:cxnSpLocks/>
          </p:cNvCxnSpPr>
          <p:nvPr/>
        </p:nvCxnSpPr>
        <p:spPr>
          <a:xfrm>
            <a:off x="3104448" y="2433164"/>
            <a:ext cx="265554"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CA3EDAF-FB49-41FA-3675-20F22B85B73C}"/>
              </a:ext>
            </a:extLst>
          </p:cNvPr>
          <p:cNvCxnSpPr>
            <a:cxnSpLocks/>
          </p:cNvCxnSpPr>
          <p:nvPr/>
        </p:nvCxnSpPr>
        <p:spPr>
          <a:xfrm>
            <a:off x="4665605" y="2433164"/>
            <a:ext cx="265554"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1DB86E9-1E2C-05AB-6CD4-A15407DA54F9}"/>
              </a:ext>
            </a:extLst>
          </p:cNvPr>
          <p:cNvCxnSpPr>
            <a:cxnSpLocks/>
          </p:cNvCxnSpPr>
          <p:nvPr/>
        </p:nvCxnSpPr>
        <p:spPr>
          <a:xfrm>
            <a:off x="6835419" y="2433164"/>
            <a:ext cx="265554"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09D68E2-FED4-B330-446E-CEAEB33EF4A3}"/>
              </a:ext>
            </a:extLst>
          </p:cNvPr>
          <p:cNvCxnSpPr>
            <a:cxnSpLocks/>
          </p:cNvCxnSpPr>
          <p:nvPr/>
        </p:nvCxnSpPr>
        <p:spPr>
          <a:xfrm>
            <a:off x="9005235" y="2433164"/>
            <a:ext cx="265554" cy="0"/>
          </a:xfrm>
          <a:prstGeom prst="straightConnector1">
            <a:avLst/>
          </a:prstGeom>
          <a:ln w="28575">
            <a:solidFill>
              <a:srgbClr val="EF4152"/>
            </a:solidFill>
            <a:headEnd w="lg" len="lg"/>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941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C81DF-AF65-6103-FACA-774264B68608}"/>
              </a:ext>
            </a:extLst>
          </p:cNvPr>
          <p:cNvSpPr>
            <a:spLocks noGrp="1"/>
          </p:cNvSpPr>
          <p:nvPr>
            <p:ph type="title"/>
          </p:nvPr>
        </p:nvSpPr>
        <p:spPr/>
        <p:txBody>
          <a:bodyPr/>
          <a:lstStyle/>
          <a:p>
            <a:r>
              <a:rPr lang="en-US" dirty="0">
                <a:latin typeface="Helvetica" pitchFamily="2" charset="0"/>
              </a:rPr>
              <a:t>What is Climate System Engineering? </a:t>
            </a:r>
          </a:p>
        </p:txBody>
      </p:sp>
      <p:sp>
        <p:nvSpPr>
          <p:cNvPr id="3" name="Content Placeholder 2">
            <a:extLst>
              <a:ext uri="{FF2B5EF4-FFF2-40B4-BE49-F238E27FC236}">
                <a16:creationId xmlns:a16="http://schemas.microsoft.com/office/drawing/2014/main" id="{CDF5587E-4C12-5F84-648A-ADC366AF5ACD}"/>
              </a:ext>
            </a:extLst>
          </p:cNvPr>
          <p:cNvSpPr>
            <a:spLocks noGrp="1"/>
          </p:cNvSpPr>
          <p:nvPr>
            <p:ph idx="1"/>
          </p:nvPr>
        </p:nvSpPr>
        <p:spPr>
          <a:xfrm>
            <a:off x="838200" y="1908709"/>
            <a:ext cx="6452777" cy="4582925"/>
          </a:xfrm>
        </p:spPr>
        <p:txBody>
          <a:bodyPr>
            <a:normAutofit/>
          </a:bodyPr>
          <a:lstStyle/>
          <a:p>
            <a:pPr marL="9525" indent="-9525"/>
            <a:r>
              <a:rPr lang="en-US" dirty="0">
                <a:solidFill>
                  <a:srgbClr val="4C4C4E"/>
                </a:solidFill>
              </a:rPr>
              <a:t>Climate Systems Engineering applies insights from systems engineering and climate systems science to study technologies that might reduce the risks of accumulated greenhouse gases. </a:t>
            </a:r>
          </a:p>
          <a:p>
            <a:pPr marL="9525" indent="-9525"/>
            <a:endParaRPr lang="en-US" dirty="0">
              <a:solidFill>
                <a:srgbClr val="4C4C4E"/>
              </a:solidFill>
              <a:latin typeface="HCo Gotham SSm"/>
            </a:endParaRPr>
          </a:p>
          <a:p>
            <a:endParaRPr lang="en-US" dirty="0"/>
          </a:p>
        </p:txBody>
      </p:sp>
      <p:sp>
        <p:nvSpPr>
          <p:cNvPr id="4" name="Oval 3">
            <a:extLst>
              <a:ext uri="{FF2B5EF4-FFF2-40B4-BE49-F238E27FC236}">
                <a16:creationId xmlns:a16="http://schemas.microsoft.com/office/drawing/2014/main" id="{EF39CD78-44AF-1B1E-0BB8-2A7D056C9808}"/>
              </a:ext>
            </a:extLst>
          </p:cNvPr>
          <p:cNvSpPr/>
          <p:nvPr/>
        </p:nvSpPr>
        <p:spPr bwMode="auto">
          <a:xfrm>
            <a:off x="8396476" y="3199409"/>
            <a:ext cx="2636977" cy="2636977"/>
          </a:xfrm>
          <a:prstGeom prst="ellipse">
            <a:avLst/>
          </a:prstGeom>
          <a:solidFill>
            <a:srgbClr val="0083B7">
              <a:alpha val="15000"/>
            </a:srgbClr>
          </a:solidFill>
          <a:ln w="12700" cap="flat" cmpd="sng" algn="ctr">
            <a:solidFill>
              <a:srgbClr val="0083B7"/>
            </a:solidFill>
            <a:prstDash val="solid"/>
            <a:round/>
            <a:headEnd type="none" w="sm" len="sm"/>
            <a:tailEnd type="none" w="sm" len="sm"/>
          </a:ln>
          <a:effectLst>
            <a:outerShdw blurRad="63500" sx="102000" sy="102000" algn="ctr" rotWithShape="0">
              <a:prstClr val="black">
                <a:alpha val="10000"/>
              </a:prstClr>
            </a:outerShdw>
          </a:effectLst>
        </p:spPr>
        <p:txBody>
          <a:bodyPr vert="horz" wrap="square" lIns="548640" tIns="45720" rIns="0" bIns="45720" numCol="1" rtlCol="0" anchor="ctr" anchorCtr="0" compatLnSpc="1">
            <a:prstTxWarp prst="textNoShape">
              <a:avLst/>
            </a:prstTxWarp>
          </a:bodyPr>
          <a:lstStyle/>
          <a:p>
            <a:pPr algn="r" eaLnBrk="0" fontAlgn="base" hangingPunct="0">
              <a:spcBef>
                <a:spcPct val="0"/>
              </a:spcBef>
              <a:spcAft>
                <a:spcPct val="0"/>
              </a:spcAft>
            </a:pPr>
            <a:r>
              <a:rPr lang="en-US" sz="1400" dirty="0">
                <a:solidFill>
                  <a:srgbClr val="006186"/>
                </a:solidFill>
                <a:latin typeface="Gotham Medium" pitchFamily="2" charset="0"/>
                <a:cs typeface="Gotham Medium" pitchFamily="2" charset="0"/>
              </a:rPr>
              <a:t>Climate Science</a:t>
            </a:r>
          </a:p>
        </p:txBody>
      </p:sp>
      <p:sp>
        <p:nvSpPr>
          <p:cNvPr id="5" name="Oval 4">
            <a:extLst>
              <a:ext uri="{FF2B5EF4-FFF2-40B4-BE49-F238E27FC236}">
                <a16:creationId xmlns:a16="http://schemas.microsoft.com/office/drawing/2014/main" id="{DB3F2241-3C22-9780-9CA5-B8A48C304BF7}"/>
              </a:ext>
            </a:extLst>
          </p:cNvPr>
          <p:cNvSpPr/>
          <p:nvPr/>
        </p:nvSpPr>
        <p:spPr bwMode="auto">
          <a:xfrm>
            <a:off x="6807851" y="3199409"/>
            <a:ext cx="2636977" cy="2636977"/>
          </a:xfrm>
          <a:prstGeom prst="ellipse">
            <a:avLst/>
          </a:prstGeom>
          <a:solidFill>
            <a:srgbClr val="CF5F00">
              <a:alpha val="15000"/>
            </a:srgbClr>
          </a:solidFill>
          <a:ln w="12700" cap="flat" cmpd="sng" algn="ctr">
            <a:solidFill>
              <a:srgbClr val="CF5F00"/>
            </a:solidFill>
            <a:prstDash val="solid"/>
            <a:round/>
            <a:headEnd type="none" w="sm" len="sm"/>
            <a:tailEnd type="none" w="sm" len="sm"/>
          </a:ln>
          <a:effectLst>
            <a:outerShdw blurRad="63500" sx="102000" sy="102000" algn="ctr" rotWithShape="0">
              <a:prstClr val="black">
                <a:alpha val="10000"/>
              </a:prstClr>
            </a:outerShdw>
          </a:effectLst>
        </p:spPr>
        <p:txBody>
          <a:bodyPr vert="horz" wrap="square" lIns="0" tIns="45720" rIns="0" bIns="45720" numCol="1" rtlCol="0" anchor="ctr" anchorCtr="0" compatLnSpc="1">
            <a:prstTxWarp prst="textNoShape">
              <a:avLst/>
            </a:prstTxWarp>
          </a:bodyPr>
          <a:lstStyle/>
          <a:p>
            <a:pPr eaLnBrk="0" fontAlgn="base" hangingPunct="0">
              <a:spcBef>
                <a:spcPct val="0"/>
              </a:spcBef>
              <a:spcAft>
                <a:spcPct val="0"/>
              </a:spcAft>
            </a:pPr>
            <a:r>
              <a:rPr lang="en-US" sz="1400" dirty="0">
                <a:solidFill>
                  <a:srgbClr val="CF5F00"/>
                </a:solidFill>
                <a:latin typeface="Gotham Medium" pitchFamily="2" charset="0"/>
                <a:cs typeface="Gotham Medium" pitchFamily="2" charset="0"/>
              </a:rPr>
              <a:t>Systems Engineering</a:t>
            </a:r>
          </a:p>
        </p:txBody>
      </p:sp>
      <p:sp>
        <p:nvSpPr>
          <p:cNvPr id="6" name="TextBox 5">
            <a:extLst>
              <a:ext uri="{FF2B5EF4-FFF2-40B4-BE49-F238E27FC236}">
                <a16:creationId xmlns:a16="http://schemas.microsoft.com/office/drawing/2014/main" id="{A1151485-D599-4F08-7125-AF427AB28001}"/>
              </a:ext>
            </a:extLst>
          </p:cNvPr>
          <p:cNvSpPr txBox="1"/>
          <p:nvPr/>
        </p:nvSpPr>
        <p:spPr>
          <a:xfrm>
            <a:off x="8602676" y="4317841"/>
            <a:ext cx="830577" cy="400110"/>
          </a:xfrm>
          <a:prstGeom prst="rect">
            <a:avLst/>
          </a:prstGeom>
          <a:noFill/>
        </p:spPr>
        <p:txBody>
          <a:bodyPr wrap="square">
            <a:spAutoFit/>
          </a:bodyPr>
          <a:lstStyle/>
          <a:p>
            <a:r>
              <a:rPr lang="en-US" sz="2000" dirty="0">
                <a:solidFill>
                  <a:srgbClr val="C00000"/>
                </a:solidFill>
                <a:latin typeface="Gotham Medium" pitchFamily="2" charset="0"/>
                <a:cs typeface="Gotham Medium" pitchFamily="2" charset="0"/>
              </a:rPr>
              <a:t>CSE</a:t>
            </a:r>
            <a:endParaRPr lang="en-US" sz="2000" dirty="0">
              <a:solidFill>
                <a:srgbClr val="C00000"/>
              </a:solidFill>
            </a:endParaRPr>
          </a:p>
        </p:txBody>
      </p:sp>
    </p:spTree>
    <p:extLst>
      <p:ext uri="{BB962C8B-B14F-4D97-AF65-F5344CB8AC3E}">
        <p14:creationId xmlns:p14="http://schemas.microsoft.com/office/powerpoint/2010/main" val="2230071993"/>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0F535-62F9-062F-BC7C-4E5123207653}"/>
              </a:ext>
            </a:extLst>
          </p:cNvPr>
          <p:cNvSpPr>
            <a:spLocks noGrp="1"/>
          </p:cNvSpPr>
          <p:nvPr>
            <p:ph type="title"/>
          </p:nvPr>
        </p:nvSpPr>
        <p:spPr/>
        <p:txBody>
          <a:bodyPr/>
          <a:lstStyle/>
          <a:p>
            <a:r>
              <a:rPr lang="en-US">
                <a:solidFill>
                  <a:schemeClr val="tx1"/>
                </a:solidFill>
              </a:rPr>
              <a:t>The Climate Systems Engineering initiative (</a:t>
            </a:r>
            <a:r>
              <a:rPr lang="en-US" err="1">
                <a:solidFill>
                  <a:schemeClr val="tx1"/>
                </a:solidFill>
              </a:rPr>
              <a:t>CSEi</a:t>
            </a:r>
            <a:r>
              <a:rPr lang="en-US">
                <a:solidFill>
                  <a:schemeClr val="tx1"/>
                </a:solidFill>
              </a:rPr>
              <a:t>)</a:t>
            </a:r>
          </a:p>
        </p:txBody>
      </p:sp>
      <p:sp>
        <p:nvSpPr>
          <p:cNvPr id="3" name="Content Placeholder 2">
            <a:extLst>
              <a:ext uri="{FF2B5EF4-FFF2-40B4-BE49-F238E27FC236}">
                <a16:creationId xmlns:a16="http://schemas.microsoft.com/office/drawing/2014/main" id="{4000E8EF-FC8D-AA07-3613-688402C1D7F9}"/>
              </a:ext>
            </a:extLst>
          </p:cNvPr>
          <p:cNvSpPr>
            <a:spLocks noGrp="1"/>
          </p:cNvSpPr>
          <p:nvPr>
            <p:ph sz="half" idx="1"/>
          </p:nvPr>
        </p:nvSpPr>
        <p:spPr>
          <a:xfrm>
            <a:off x="838200" y="1825625"/>
            <a:ext cx="5181600" cy="1889848"/>
          </a:xfrm>
        </p:spPr>
        <p:txBody>
          <a:bodyPr/>
          <a:lstStyle/>
          <a:p>
            <a:pPr marL="0" indent="0">
              <a:buNone/>
            </a:pPr>
            <a:r>
              <a:rPr lang="en-US" sz="2200" err="1">
                <a:solidFill>
                  <a:schemeClr val="tx1"/>
                </a:solidFill>
              </a:rPr>
              <a:t>CSEi</a:t>
            </a:r>
            <a:r>
              <a:rPr lang="en-US" sz="2200">
                <a:solidFill>
                  <a:schemeClr val="tx1"/>
                </a:solidFill>
              </a:rPr>
              <a:t> applies insights from </a:t>
            </a:r>
            <a:r>
              <a:rPr lang="en-US" sz="2200" b="1">
                <a:solidFill>
                  <a:schemeClr val="tx1"/>
                </a:solidFill>
              </a:rPr>
              <a:t>systems engineering </a:t>
            </a:r>
            <a:r>
              <a:rPr lang="en-US" sz="2200">
                <a:solidFill>
                  <a:schemeClr val="tx1"/>
                </a:solidFill>
              </a:rPr>
              <a:t>and </a:t>
            </a:r>
            <a:r>
              <a:rPr lang="en-US" sz="2200" b="1">
                <a:solidFill>
                  <a:schemeClr val="tx1"/>
                </a:solidFill>
              </a:rPr>
              <a:t>climate systems science </a:t>
            </a:r>
            <a:r>
              <a:rPr lang="en-US" sz="2200">
                <a:solidFill>
                  <a:schemeClr val="tx1"/>
                </a:solidFill>
              </a:rPr>
              <a:t>to study technologies that might </a:t>
            </a:r>
            <a:r>
              <a:rPr lang="en-US" sz="2200" b="1">
                <a:solidFill>
                  <a:schemeClr val="tx1"/>
                </a:solidFill>
              </a:rPr>
              <a:t>reduce the risks of accumulated greenhouse gases</a:t>
            </a:r>
            <a:r>
              <a:rPr lang="en-US" sz="2200">
                <a:solidFill>
                  <a:schemeClr val="tx1"/>
                </a:solidFill>
              </a:rPr>
              <a:t>.</a:t>
            </a:r>
          </a:p>
        </p:txBody>
      </p:sp>
      <p:sp>
        <p:nvSpPr>
          <p:cNvPr id="4" name="Content Placeholder 3">
            <a:extLst>
              <a:ext uri="{FF2B5EF4-FFF2-40B4-BE49-F238E27FC236}">
                <a16:creationId xmlns:a16="http://schemas.microsoft.com/office/drawing/2014/main" id="{2DF92802-AD8D-6B27-3916-BC0AEF794FB8}"/>
              </a:ext>
            </a:extLst>
          </p:cNvPr>
          <p:cNvSpPr>
            <a:spLocks noGrp="1"/>
          </p:cNvSpPr>
          <p:nvPr>
            <p:ph sz="half" idx="2"/>
          </p:nvPr>
        </p:nvSpPr>
        <p:spPr>
          <a:xfrm>
            <a:off x="6172200" y="1825625"/>
            <a:ext cx="5181600" cy="1889848"/>
          </a:xfrm>
        </p:spPr>
        <p:txBody>
          <a:bodyPr/>
          <a:lstStyle/>
          <a:p>
            <a:pPr marL="0" indent="0">
              <a:buNone/>
            </a:pPr>
            <a:r>
              <a:rPr lang="en-US" sz="2200">
                <a:solidFill>
                  <a:schemeClr val="tx1"/>
                </a:solidFill>
              </a:rPr>
              <a:t>UChicago is hiring </a:t>
            </a:r>
            <a:r>
              <a:rPr lang="en-US" sz="2200" err="1">
                <a:solidFill>
                  <a:schemeClr val="tx1"/>
                </a:solidFill>
              </a:rPr>
              <a:t>CSEi</a:t>
            </a:r>
            <a:r>
              <a:rPr lang="en-US" sz="2200">
                <a:solidFill>
                  <a:schemeClr val="tx1"/>
                </a:solidFill>
              </a:rPr>
              <a:t> faculty: Applications are welcome from all relevant disciplines including the physical and biological sciences, social sciences, engineering, and humanities. See: </a:t>
            </a:r>
            <a:r>
              <a:rPr lang="en-US" sz="1600">
                <a:hlinkClick r:id="rId2"/>
              </a:rPr>
              <a:t>https://climateengineering.uchicago.edu/opportunities/</a:t>
            </a:r>
            <a:r>
              <a:rPr lang="en-US" sz="1600"/>
              <a:t> </a:t>
            </a:r>
          </a:p>
        </p:txBody>
      </p:sp>
      <p:sp>
        <p:nvSpPr>
          <p:cNvPr id="5" name="Slide Number Placeholder 4">
            <a:extLst>
              <a:ext uri="{FF2B5EF4-FFF2-40B4-BE49-F238E27FC236}">
                <a16:creationId xmlns:a16="http://schemas.microsoft.com/office/drawing/2014/main" id="{A97167D2-0F4D-4836-0AD6-CEF1C69F705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FC1CBA-4892-A140-A01E-A83B9C8F6E3B}" type="slidenum">
              <a:rPr kumimoji="0" lang="en-US" sz="800" b="0" i="0" u="none" strike="noStrike" kern="1200" cap="none" spc="0" normalizeH="0" baseline="0" noProof="0" smtClean="0">
                <a:ln>
                  <a:noFill/>
                </a:ln>
                <a:solidFill>
                  <a:srgbClr val="FFFFFF"/>
                </a:solidFill>
                <a:effectLst/>
                <a:uLnTx/>
                <a:uFillTx/>
                <a:latin typeface="Helvetica" pitchFamily="2"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800" b="0" i="0" u="none" strike="noStrike" kern="1200" cap="none" spc="0" normalizeH="0" baseline="0" noProof="0">
              <a:ln>
                <a:noFill/>
              </a:ln>
              <a:solidFill>
                <a:srgbClr val="FFFFFF"/>
              </a:solidFill>
              <a:effectLst/>
              <a:uLnTx/>
              <a:uFillTx/>
              <a:latin typeface="Helvetica" pitchFamily="2" charset="0"/>
              <a:ea typeface="+mn-ea"/>
              <a:cs typeface="Arial" panose="020B0604020202020204" pitchFamily="34" charset="0"/>
            </a:endParaRPr>
          </a:p>
        </p:txBody>
      </p:sp>
      <p:sp>
        <p:nvSpPr>
          <p:cNvPr id="12" name="TextBox 11">
            <a:extLst>
              <a:ext uri="{FF2B5EF4-FFF2-40B4-BE49-F238E27FC236}">
                <a16:creationId xmlns:a16="http://schemas.microsoft.com/office/drawing/2014/main" id="{A654B5BB-5004-8642-5EA3-13B6C7BD854F}"/>
              </a:ext>
            </a:extLst>
          </p:cNvPr>
          <p:cNvSpPr txBox="1"/>
          <p:nvPr/>
        </p:nvSpPr>
        <p:spPr>
          <a:xfrm>
            <a:off x="745603" y="4025473"/>
            <a:ext cx="5274197" cy="1762983"/>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800000"/>
              </a:buClr>
              <a:buSzTx/>
              <a:buFont typeface="Arial" panose="020B0604020202020204" pitchFamily="34" charset="0"/>
              <a:buNone/>
              <a:tabLst/>
              <a:defRPr/>
            </a:pPr>
            <a:r>
              <a:rPr kumimoji="0" lang="en-US" sz="2200" b="0" i="0" u="none" strike="noStrike" kern="1200" cap="none" spc="0" normalizeH="0" baseline="0" noProof="0" err="1">
                <a:ln>
                  <a:noFill/>
                </a:ln>
                <a:solidFill>
                  <a:srgbClr val="000000"/>
                </a:solidFill>
                <a:effectLst/>
                <a:uLnTx/>
                <a:uFillTx/>
                <a:latin typeface="Helvetica" pitchFamily="2" charset="0"/>
                <a:ea typeface="+mn-ea"/>
                <a:cs typeface="Arial" panose="020B0604020202020204" pitchFamily="34" charset="0"/>
              </a:rPr>
              <a:t>CSEi</a:t>
            </a:r>
            <a:r>
              <a:rPr kumimoji="0" lang="en-US" sz="2200" b="0" i="0" u="none" strike="noStrike" kern="1200" cap="none" spc="0" normalizeH="0" baseline="0" noProof="0">
                <a:ln>
                  <a:noFill/>
                </a:ln>
                <a:solidFill>
                  <a:srgbClr val="000000"/>
                </a:solidFill>
                <a:effectLst/>
                <a:uLnTx/>
                <a:uFillTx/>
                <a:latin typeface="Helvetica" pitchFamily="2" charset="0"/>
                <a:ea typeface="+mn-ea"/>
                <a:cs typeface="Arial" panose="020B0604020202020204" pitchFamily="34" charset="0"/>
              </a:rPr>
              <a:t> research scope covers:</a:t>
            </a:r>
          </a:p>
          <a:p>
            <a:pPr marL="685800" marR="0" lvl="1" indent="-228600" algn="l" defTabSz="914400" rtl="0" eaLnBrk="1" fontAlgn="auto" latinLnBrk="0" hangingPunct="1">
              <a:lnSpc>
                <a:spcPct val="90000"/>
              </a:lnSpc>
              <a:spcBef>
                <a:spcPts val="500"/>
              </a:spcBef>
              <a:spcAft>
                <a:spcPts val="0"/>
              </a:spcAft>
              <a:buClr>
                <a:srgbClr val="800000"/>
              </a:buClr>
              <a:buSzTx/>
              <a:buFont typeface="Arial" panose="020B0604020202020204" pitchFamily="34" charset="0"/>
              <a:buChar char="•"/>
              <a:tabLst/>
              <a:defRPr/>
            </a:pPr>
            <a:r>
              <a:rPr kumimoji="0" lang="en-US" sz="2000" b="0" i="0" u="none" strike="noStrike" kern="1200" cap="none" spc="0" normalizeH="0" baseline="0" noProof="0">
                <a:ln>
                  <a:noFill/>
                </a:ln>
                <a:solidFill>
                  <a:srgbClr val="767676"/>
                </a:solidFill>
                <a:effectLst/>
                <a:uLnTx/>
                <a:uFillTx/>
                <a:latin typeface="Helvetica" pitchFamily="2" charset="0"/>
                <a:ea typeface="+mn-ea"/>
                <a:cs typeface="Arial" panose="020B0604020202020204" pitchFamily="34" charset="0"/>
              </a:rPr>
              <a:t>Sunlight reflection methods (SRM)</a:t>
            </a:r>
          </a:p>
          <a:p>
            <a:pPr marL="685800" marR="0" lvl="1" indent="-228600" algn="l" defTabSz="914400" rtl="0" eaLnBrk="1" fontAlgn="auto" latinLnBrk="0" hangingPunct="1">
              <a:lnSpc>
                <a:spcPct val="90000"/>
              </a:lnSpc>
              <a:spcBef>
                <a:spcPts val="500"/>
              </a:spcBef>
              <a:spcAft>
                <a:spcPts val="0"/>
              </a:spcAft>
              <a:buClr>
                <a:srgbClr val="800000"/>
              </a:buClr>
              <a:buSzTx/>
              <a:buFont typeface="Arial" panose="020B0604020202020204" pitchFamily="34" charset="0"/>
              <a:buChar char="•"/>
              <a:tabLst/>
              <a:defRPr/>
            </a:pPr>
            <a:r>
              <a:rPr kumimoji="0" lang="en-US" sz="2000" b="0" i="0" u="none" strike="noStrike" kern="1200" cap="none" spc="0" normalizeH="0" baseline="0" noProof="0">
                <a:ln>
                  <a:noFill/>
                </a:ln>
                <a:solidFill>
                  <a:srgbClr val="767676"/>
                </a:solidFill>
                <a:effectLst/>
                <a:uLnTx/>
                <a:uFillTx/>
                <a:latin typeface="Helvetica" pitchFamily="2" charset="0"/>
                <a:ea typeface="+mn-ea"/>
                <a:cs typeface="Arial" panose="020B0604020202020204" pitchFamily="34" charset="0"/>
              </a:rPr>
              <a:t>Open-systems carbon removal</a:t>
            </a:r>
          </a:p>
          <a:p>
            <a:pPr marL="685800" marR="0" lvl="1" indent="-228600" algn="l" defTabSz="914400" rtl="0" eaLnBrk="1" fontAlgn="auto" latinLnBrk="0" hangingPunct="1">
              <a:lnSpc>
                <a:spcPct val="90000"/>
              </a:lnSpc>
              <a:spcBef>
                <a:spcPts val="500"/>
              </a:spcBef>
              <a:spcAft>
                <a:spcPts val="0"/>
              </a:spcAft>
              <a:buClr>
                <a:srgbClr val="800000"/>
              </a:buClr>
              <a:buSzTx/>
              <a:buFont typeface="Arial" panose="020B0604020202020204" pitchFamily="34" charset="0"/>
              <a:buChar char="•"/>
              <a:tabLst/>
              <a:defRPr/>
            </a:pPr>
            <a:r>
              <a:rPr kumimoji="0" lang="en-US" sz="2000" b="0" i="0" u="none" strike="noStrike" kern="1200" cap="none" spc="0" normalizeH="0" baseline="0" noProof="0">
                <a:ln>
                  <a:noFill/>
                </a:ln>
                <a:solidFill>
                  <a:srgbClr val="767676"/>
                </a:solidFill>
                <a:effectLst/>
                <a:uLnTx/>
                <a:uFillTx/>
                <a:latin typeface="Helvetica" pitchFamily="2" charset="0"/>
                <a:ea typeface="+mn-ea"/>
                <a:cs typeface="Arial" panose="020B0604020202020204" pitchFamily="34" charset="0"/>
              </a:rPr>
              <a:t>Glacial interventions</a:t>
            </a:r>
          </a:p>
          <a:p>
            <a:pPr marL="685800" marR="0" lvl="1" indent="-228600" algn="l" defTabSz="914400" rtl="0" eaLnBrk="1" fontAlgn="auto" latinLnBrk="0" hangingPunct="1">
              <a:lnSpc>
                <a:spcPct val="90000"/>
              </a:lnSpc>
              <a:spcBef>
                <a:spcPts val="500"/>
              </a:spcBef>
              <a:spcAft>
                <a:spcPts val="0"/>
              </a:spcAft>
              <a:buClr>
                <a:srgbClr val="800000"/>
              </a:buClr>
              <a:buSzTx/>
              <a:buFont typeface="Arial" panose="020B0604020202020204" pitchFamily="34" charset="0"/>
              <a:buChar char="•"/>
              <a:tabLst/>
              <a:defRPr/>
            </a:pPr>
            <a:r>
              <a:rPr kumimoji="0" lang="en-US" sz="2000" b="0" i="0" u="none" strike="noStrike" kern="1200" cap="none" spc="0" normalizeH="0" baseline="0" noProof="0">
                <a:ln>
                  <a:noFill/>
                </a:ln>
                <a:solidFill>
                  <a:srgbClr val="767676"/>
                </a:solidFill>
                <a:effectLst/>
                <a:uLnTx/>
                <a:uFillTx/>
                <a:latin typeface="Helvetica" pitchFamily="2" charset="0"/>
                <a:ea typeface="+mn-ea"/>
                <a:cs typeface="Arial" panose="020B0604020202020204" pitchFamily="34" charset="0"/>
              </a:rPr>
              <a:t>Policy, ethics, and governance</a:t>
            </a:r>
            <a:endParaRPr kumimoji="0" lang="en-US" sz="2000" b="0" i="0" u="none" strike="noStrike" kern="1200" cap="none" spc="0" normalizeH="0" baseline="0" noProof="0">
              <a:ln>
                <a:noFill/>
              </a:ln>
              <a:solidFill>
                <a:srgbClr val="000000"/>
              </a:solidFill>
              <a:effectLst/>
              <a:uLnTx/>
              <a:uFillTx/>
              <a:latin typeface="Helvetica" pitchFamily="2" charset="0"/>
              <a:ea typeface="+mn-ea"/>
              <a:cs typeface="Arial" panose="020B0604020202020204" pitchFamily="34" charset="0"/>
            </a:endParaRPr>
          </a:p>
        </p:txBody>
      </p:sp>
      <p:sp>
        <p:nvSpPr>
          <p:cNvPr id="14" name="TextBox 13">
            <a:extLst>
              <a:ext uri="{FF2B5EF4-FFF2-40B4-BE49-F238E27FC236}">
                <a16:creationId xmlns:a16="http://schemas.microsoft.com/office/drawing/2014/main" id="{D2F4EA04-D064-163E-75B8-C3430FBB80B0}"/>
              </a:ext>
            </a:extLst>
          </p:cNvPr>
          <p:cNvSpPr txBox="1"/>
          <p:nvPr/>
        </p:nvSpPr>
        <p:spPr>
          <a:xfrm>
            <a:off x="6019800" y="4025473"/>
            <a:ext cx="5426597" cy="212365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err="1">
                <a:ln>
                  <a:noFill/>
                </a:ln>
                <a:solidFill>
                  <a:srgbClr val="000000"/>
                </a:solidFill>
                <a:effectLst/>
                <a:uLnTx/>
                <a:uFillTx/>
                <a:latin typeface="Helvetica" pitchFamily="2" charset="0"/>
                <a:ea typeface="+mn-ea"/>
                <a:cs typeface="Arial" panose="020B0604020202020204" pitchFamily="34" charset="0"/>
              </a:rPr>
              <a:t>CSEi</a:t>
            </a:r>
            <a:r>
              <a:rPr kumimoji="0" lang="en-US" sz="2200" b="0" i="0" u="none" strike="noStrike" kern="1200" cap="none" spc="0" normalizeH="0" baseline="0" noProof="0">
                <a:ln>
                  <a:noFill/>
                </a:ln>
                <a:solidFill>
                  <a:srgbClr val="000000"/>
                </a:solidFill>
                <a:effectLst/>
                <a:uLnTx/>
                <a:uFillTx/>
                <a:latin typeface="Helvetica" pitchFamily="2" charset="0"/>
                <a:ea typeface="+mn-ea"/>
                <a:cs typeface="Arial" panose="020B0604020202020204" pitchFamily="34" charset="0"/>
              </a:rPr>
              <a:t> is supported by UChicago, which has dedicated </a:t>
            </a:r>
            <a:r>
              <a:rPr kumimoji="0" lang="en-US" sz="2200" b="1" i="0" u="none" strike="noStrike" kern="1200" cap="none" spc="0" normalizeH="0" baseline="0" noProof="0">
                <a:ln>
                  <a:noFill/>
                </a:ln>
                <a:solidFill>
                  <a:srgbClr val="000000"/>
                </a:solidFill>
                <a:effectLst/>
                <a:uLnTx/>
                <a:uFillTx/>
                <a:latin typeface="Helvetica" pitchFamily="2" charset="0"/>
                <a:ea typeface="+mn-ea"/>
                <a:cs typeface="Arial" panose="020B0604020202020204" pitchFamily="34" charset="0"/>
              </a:rPr>
              <a:t>10 full-time faculty positions</a:t>
            </a:r>
            <a:r>
              <a:rPr kumimoji="0" lang="en-US" sz="2200" b="0" i="0" u="none" strike="noStrike" kern="1200" cap="none" spc="0" normalizeH="0" baseline="0" noProof="0">
                <a:ln>
                  <a:noFill/>
                </a:ln>
                <a:solidFill>
                  <a:srgbClr val="000000"/>
                </a:solidFill>
                <a:effectLst/>
                <a:uLnTx/>
                <a:uFillTx/>
                <a:latin typeface="Helvetica" pitchFamily="2" charset="0"/>
                <a:ea typeface="+mn-ea"/>
                <a:cs typeface="Arial" panose="020B0604020202020204" pitchFamily="34" charset="0"/>
              </a:rPr>
              <a:t> and operating funds. </a:t>
            </a:r>
            <a:r>
              <a:rPr kumimoji="0" lang="en-US" sz="2200" b="0" i="0" u="none" strike="noStrike" kern="1200" cap="none" spc="0" normalizeH="0" baseline="0" noProof="0" err="1">
                <a:ln>
                  <a:noFill/>
                </a:ln>
                <a:solidFill>
                  <a:srgbClr val="000000"/>
                </a:solidFill>
                <a:effectLst/>
                <a:uLnTx/>
                <a:uFillTx/>
                <a:latin typeface="Helvetica" pitchFamily="2" charset="0"/>
                <a:ea typeface="+mn-ea"/>
                <a:cs typeface="Arial" panose="020B0604020202020204" pitchFamily="34" charset="0"/>
              </a:rPr>
              <a:t>CSEi</a:t>
            </a:r>
            <a:r>
              <a:rPr kumimoji="0" lang="en-US" sz="2200" b="0" i="0" u="none" strike="noStrike" kern="1200" cap="none" spc="0" normalizeH="0" baseline="0" noProof="0">
                <a:ln>
                  <a:noFill/>
                </a:ln>
                <a:solidFill>
                  <a:srgbClr val="000000"/>
                </a:solidFill>
                <a:effectLst/>
                <a:uLnTx/>
                <a:uFillTx/>
                <a:latin typeface="Helvetica" pitchFamily="2" charset="0"/>
                <a:ea typeface="+mn-ea"/>
                <a:cs typeface="Arial" panose="020B0604020202020204" pitchFamily="34" charset="0"/>
              </a:rPr>
              <a:t> has raised over </a:t>
            </a:r>
            <a:r>
              <a:rPr kumimoji="0" lang="en-US" sz="2200" b="1" i="0" u="none" strike="noStrike" kern="1200" cap="none" spc="0" normalizeH="0" baseline="0" noProof="0">
                <a:ln>
                  <a:noFill/>
                </a:ln>
                <a:solidFill>
                  <a:srgbClr val="000000"/>
                </a:solidFill>
                <a:effectLst/>
                <a:uLnTx/>
                <a:uFillTx/>
                <a:latin typeface="Helvetica" pitchFamily="2" charset="0"/>
                <a:ea typeface="+mn-ea"/>
                <a:cs typeface="Arial" panose="020B0604020202020204" pitchFamily="34" charset="0"/>
              </a:rPr>
              <a:t>$36 million </a:t>
            </a:r>
            <a:r>
              <a:rPr kumimoji="0" lang="en-US" sz="2200" b="0" i="0" u="none" strike="noStrike" kern="1200" cap="none" spc="0" normalizeH="0" baseline="0" noProof="0">
                <a:ln>
                  <a:noFill/>
                </a:ln>
                <a:solidFill>
                  <a:srgbClr val="000000"/>
                </a:solidFill>
                <a:effectLst/>
                <a:uLnTx/>
                <a:uFillTx/>
                <a:latin typeface="Helvetica" pitchFamily="2" charset="0"/>
                <a:ea typeface="+mn-ea"/>
                <a:cs typeface="Arial" panose="020B0604020202020204" pitchFamily="34" charset="0"/>
              </a:rPr>
              <a:t>in committed donations and research grants, funding 14 professors and research faculty.</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19240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2AFF7-3BB6-39FA-D460-19D78ECC2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31D067-7BBC-6CA6-D96A-E3CF011DE5AB}"/>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B67A2C3C-D1F8-4619-2449-2B1A59FB0909}"/>
              </a:ext>
            </a:extLst>
          </p:cNvPr>
          <p:cNvGraphicFramePr>
            <a:graphicFrameLocks noGrp="1"/>
          </p:cNvGraphicFramePr>
          <p:nvPr>
            <p:ph idx="1"/>
          </p:nvPr>
        </p:nvGraphicFramePr>
        <p:xfrm>
          <a:off x="249444" y="579196"/>
          <a:ext cx="11693112" cy="5580443"/>
        </p:xfrm>
        <a:graphic>
          <a:graphicData uri="http://schemas.openxmlformats.org/drawingml/2006/table">
            <a:tbl>
              <a:tblPr firstRow="1" firstCol="1" bandRow="1">
                <a:tableStyleId>{5C22544A-7EE6-4342-B048-85BDC9FD1C3A}</a:tableStyleId>
              </a:tblPr>
              <a:tblGrid>
                <a:gridCol w="1128986">
                  <a:extLst>
                    <a:ext uri="{9D8B030D-6E8A-4147-A177-3AD203B41FA5}">
                      <a16:colId xmlns:a16="http://schemas.microsoft.com/office/drawing/2014/main" val="1703790565"/>
                    </a:ext>
                  </a:extLst>
                </a:gridCol>
                <a:gridCol w="2013737">
                  <a:extLst>
                    <a:ext uri="{9D8B030D-6E8A-4147-A177-3AD203B41FA5}">
                      <a16:colId xmlns:a16="http://schemas.microsoft.com/office/drawing/2014/main" val="4192183175"/>
                    </a:ext>
                  </a:extLst>
                </a:gridCol>
                <a:gridCol w="8550389">
                  <a:extLst>
                    <a:ext uri="{9D8B030D-6E8A-4147-A177-3AD203B41FA5}">
                      <a16:colId xmlns:a16="http://schemas.microsoft.com/office/drawing/2014/main" val="1688653689"/>
                    </a:ext>
                  </a:extLst>
                </a:gridCol>
              </a:tblGrid>
              <a:tr h="332223">
                <a:tc>
                  <a:txBody>
                    <a:bodyPr/>
                    <a:lstStyle/>
                    <a:p>
                      <a:pPr marL="0" marR="0" algn="l">
                        <a:lnSpc>
                          <a:spcPct val="115000"/>
                        </a:lnSpc>
                        <a:spcAft>
                          <a:spcPts val="800"/>
                        </a:spcAft>
                        <a:buNone/>
                      </a:pPr>
                      <a:r>
                        <a:rPr lang="en-US" sz="1800" kern="100">
                          <a:effectLst/>
                          <a:latin typeface="Helvetica" pitchFamily="2" charset="0"/>
                        </a:rPr>
                        <a:t> </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ctr">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Speakers</a:t>
                      </a:r>
                    </a:p>
                  </a:txBody>
                  <a:tcPr marL="60240" marR="60240" marT="0" marB="0"/>
                </a:tc>
                <a:tc>
                  <a:txBody>
                    <a:bodyPr/>
                    <a:lstStyle/>
                    <a:p>
                      <a:pPr marL="0" marR="0" algn="ctr">
                        <a:lnSpc>
                          <a:spcPct val="115000"/>
                        </a:lnSpc>
                        <a:spcAft>
                          <a:spcPts val="800"/>
                        </a:spcAft>
                        <a:buNone/>
                      </a:pPr>
                      <a:r>
                        <a:rPr lang="en-US" sz="1800" kern="100">
                          <a:effectLst/>
                          <a:latin typeface="Helvetica" pitchFamily="2" charset="0"/>
                        </a:rPr>
                        <a:t>Topics</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3637569480"/>
                  </a:ext>
                </a:extLst>
              </a:tr>
              <a:tr h="696558">
                <a:tc>
                  <a:txBody>
                    <a:bodyPr/>
                    <a:lstStyle/>
                    <a:p>
                      <a:pPr marL="0" marR="0" algn="l">
                        <a:lnSpc>
                          <a:spcPct val="115000"/>
                        </a:lnSpc>
                        <a:spcAft>
                          <a:spcPts val="800"/>
                        </a:spcAft>
                        <a:buNone/>
                      </a:pPr>
                      <a:r>
                        <a:rPr lang="en-US" sz="1800" kern="100">
                          <a:effectLst/>
                          <a:latin typeface="Helvetica" pitchFamily="2" charset="0"/>
                        </a:rPr>
                        <a:t>Oct 4</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just">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Keith</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Introductions. Climate in 4 Dimensions. Emissions are peaking. Adaptation. Climate in Context. </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2424495877"/>
                  </a:ext>
                </a:extLst>
              </a:tr>
              <a:tr h="696558">
                <a:tc>
                  <a:txBody>
                    <a:bodyPr/>
                    <a:lstStyle/>
                    <a:p>
                      <a:pPr marL="0" marR="0" algn="l">
                        <a:lnSpc>
                          <a:spcPct val="115000"/>
                        </a:lnSpc>
                        <a:spcAft>
                          <a:spcPts val="800"/>
                        </a:spcAft>
                        <a:buNone/>
                      </a:pPr>
                      <a:r>
                        <a:rPr lang="en-US" sz="1800" kern="100">
                          <a:effectLst/>
                          <a:latin typeface="Helvetica" pitchFamily="2" charset="0"/>
                        </a:rPr>
                        <a:t>Oct 11</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rPr>
                        <a:t>Archer</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Carbon cycle and natural geochemical processes as basis to understand carbon removal.</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2281969234"/>
                  </a:ext>
                </a:extLst>
              </a:tr>
              <a:tr h="696558">
                <a:tc>
                  <a:txBody>
                    <a:bodyPr/>
                    <a:lstStyle/>
                    <a:p>
                      <a:pPr marL="0" marR="0" algn="l">
                        <a:lnSpc>
                          <a:spcPct val="115000"/>
                        </a:lnSpc>
                        <a:spcAft>
                          <a:spcPts val="800"/>
                        </a:spcAft>
                        <a:buNone/>
                      </a:pPr>
                      <a:r>
                        <a:rPr lang="en-US" sz="1800" kern="100">
                          <a:effectLst/>
                          <a:latin typeface="Helvetica" pitchFamily="2" charset="0"/>
                        </a:rPr>
                        <a:t>Oct 18</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Shaw</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Scientific basis for predicting climate changes in response to emissions of greenhouse gases and aerosol pollution.</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1195117796"/>
                  </a:ext>
                </a:extLst>
              </a:tr>
              <a:tr h="696558">
                <a:tc>
                  <a:txBody>
                    <a:bodyPr/>
                    <a:lstStyle/>
                    <a:p>
                      <a:pPr marL="0" marR="0" algn="l">
                        <a:lnSpc>
                          <a:spcPct val="115000"/>
                        </a:lnSpc>
                        <a:spcAft>
                          <a:spcPts val="800"/>
                        </a:spcAft>
                        <a:buNone/>
                      </a:pPr>
                      <a:r>
                        <a:rPr lang="en-US" sz="1800" kern="100">
                          <a:effectLst/>
                          <a:latin typeface="Helvetica" pitchFamily="2" charset="0"/>
                        </a:rPr>
                        <a:t>Oct 25</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rPr>
                        <a:t>Cael</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Carbon removal, including ocean alkalinity enhancement, land-based methods, bioenergy with carbon capture, and direct air capture with storage.</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2699143926"/>
                  </a:ext>
                </a:extLst>
              </a:tr>
              <a:tr h="696558">
                <a:tc>
                  <a:txBody>
                    <a:bodyPr/>
                    <a:lstStyle/>
                    <a:p>
                      <a:pPr marL="0" marR="0" algn="l">
                        <a:lnSpc>
                          <a:spcPct val="115000"/>
                        </a:lnSpc>
                        <a:spcAft>
                          <a:spcPts val="800"/>
                        </a:spcAft>
                        <a:buNone/>
                      </a:pPr>
                      <a:r>
                        <a:rPr lang="en-US" sz="1800" kern="100">
                          <a:effectLst/>
                          <a:latin typeface="Helvetica" pitchFamily="2" charset="0"/>
                        </a:rPr>
                        <a:t>Nov 1</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a:effectLst/>
                          <a:latin typeface="Helvetica" pitchFamily="2" charset="0"/>
                          <a:ea typeface="Aptos" panose="020B0004020202020204" pitchFamily="34" charset="0"/>
                          <a:cs typeface="Arial" panose="020B0604020202020204" pitchFamily="34" charset="0"/>
                        </a:rPr>
                        <a:t>Keith</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Sunlight Reflection Methods (SRM) Part 1: How to Reflect Sunlight, the history of SRM, and why stratospheric sulfur aerosols are most plausible now. </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551832976"/>
                  </a:ext>
                </a:extLst>
              </a:tr>
              <a:tr h="696558">
                <a:tc>
                  <a:txBody>
                    <a:bodyPr/>
                    <a:lstStyle/>
                    <a:p>
                      <a:pPr marL="0" marR="0" algn="l">
                        <a:lnSpc>
                          <a:spcPct val="115000"/>
                        </a:lnSpc>
                        <a:spcAft>
                          <a:spcPts val="800"/>
                        </a:spcAft>
                        <a:buNone/>
                      </a:pPr>
                      <a:r>
                        <a:rPr lang="en-US" sz="1800" kern="100">
                          <a:effectLst/>
                          <a:latin typeface="Helvetica" pitchFamily="2" charset="0"/>
                        </a:rPr>
                        <a:t>Nov 8</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err="1">
                          <a:effectLst/>
                          <a:latin typeface="Helvetica" pitchFamily="2" charset="0"/>
                          <a:ea typeface="Aptos" panose="020B0004020202020204" pitchFamily="34" charset="0"/>
                          <a:cs typeface="Arial" panose="020B0604020202020204" pitchFamily="34" charset="0"/>
                        </a:rPr>
                        <a:t>MacAyeal</a:t>
                      </a:r>
                      <a:r>
                        <a:rPr lang="en-US" sz="1800" kern="100">
                          <a:effectLst/>
                          <a:latin typeface="Helvetica" pitchFamily="2" charset="0"/>
                          <a:ea typeface="Aptos" panose="020B0004020202020204" pitchFamily="34" charset="0"/>
                          <a:cs typeface="Arial" panose="020B0604020202020204" pitchFamily="34" charset="0"/>
                        </a:rPr>
                        <a:t> &amp; Keith</a:t>
                      </a: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MacAyeal on science of glaciers and interventions to prevent glacial melt. Keith on developing DAC technologies at Carbon Engineering, and lessons for cleantech.</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4160870622"/>
                  </a:ext>
                </a:extLst>
              </a:tr>
              <a:tr h="696558">
                <a:tc>
                  <a:txBody>
                    <a:bodyPr/>
                    <a:lstStyle/>
                    <a:p>
                      <a:pPr marL="0" marR="0" algn="l">
                        <a:lnSpc>
                          <a:spcPct val="115000"/>
                        </a:lnSpc>
                        <a:spcAft>
                          <a:spcPts val="800"/>
                        </a:spcAft>
                        <a:buNone/>
                      </a:pPr>
                      <a:r>
                        <a:rPr lang="en-US" sz="1800" kern="100">
                          <a:effectLst/>
                          <a:latin typeface="Helvetica" pitchFamily="2" charset="0"/>
                        </a:rPr>
                        <a:t>Nov 15</a:t>
                      </a:r>
                      <a:endParaRPr lang="en-US" sz="1800" kern="10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Shaw &amp; Keith</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The climate responses to SRM, potential side effects, and what can be learned from past aerosol pollution, highlighting the limits and uncertainties of experiments.</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3737136679"/>
                  </a:ext>
                </a:extLst>
              </a:tr>
              <a:tr h="372314">
                <a:tc>
                  <a:txBody>
                    <a:bodyPr/>
                    <a:lstStyle/>
                    <a:p>
                      <a:pPr marL="0" marR="0" algn="l">
                        <a:lnSpc>
                          <a:spcPct val="115000"/>
                        </a:lnSpc>
                        <a:spcAft>
                          <a:spcPts val="800"/>
                        </a:spcAft>
                        <a:buNone/>
                      </a:pPr>
                      <a:r>
                        <a:rPr lang="en-US" sz="1800" kern="100" dirty="0">
                          <a:effectLst/>
                          <a:latin typeface="Helvetica" pitchFamily="2" charset="0"/>
                        </a:rPr>
                        <a:t>Nov 22</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Keith &amp; Shaw</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tc>
                  <a:txBody>
                    <a:bodyPr/>
                    <a:lstStyle/>
                    <a:p>
                      <a:pPr marL="0" marR="0" algn="l">
                        <a:lnSpc>
                          <a:spcPct val="115000"/>
                        </a:lnSpc>
                        <a:spcAft>
                          <a:spcPts val="800"/>
                        </a:spcAft>
                        <a:buNone/>
                      </a:pPr>
                      <a:r>
                        <a:rPr lang="en-US" sz="1800" kern="100" dirty="0">
                          <a:effectLst/>
                          <a:latin typeface="Helvetica" pitchFamily="2" charset="0"/>
                        </a:rPr>
                        <a:t>The future of climate systems engineering, and climate engineering in context.</a:t>
                      </a:r>
                      <a:endParaRPr lang="en-US" sz="1800" kern="100" dirty="0">
                        <a:effectLst/>
                        <a:latin typeface="Helvetica" pitchFamily="2" charset="0"/>
                        <a:ea typeface="Aptos" panose="020B0004020202020204" pitchFamily="34" charset="0"/>
                        <a:cs typeface="Arial" panose="020B0604020202020204" pitchFamily="34" charset="0"/>
                      </a:endParaRPr>
                    </a:p>
                  </a:txBody>
                  <a:tcPr marL="60240" marR="60240" marT="0" marB="0"/>
                </a:tc>
                <a:extLst>
                  <a:ext uri="{0D108BD9-81ED-4DB2-BD59-A6C34878D82A}">
                    <a16:rowId xmlns:a16="http://schemas.microsoft.com/office/drawing/2014/main" val="801734078"/>
                  </a:ext>
                </a:extLst>
              </a:tr>
            </a:tbl>
          </a:graphicData>
        </a:graphic>
      </p:graphicFrame>
    </p:spTree>
    <p:extLst>
      <p:ext uri="{BB962C8B-B14F-4D97-AF65-F5344CB8AC3E}">
        <p14:creationId xmlns:p14="http://schemas.microsoft.com/office/powerpoint/2010/main" val="26724249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UChicago">
  <a:themeElements>
    <a:clrScheme name="Custom 4">
      <a:dk1>
        <a:srgbClr val="000000"/>
      </a:dk1>
      <a:lt1>
        <a:srgbClr val="FFFFFF"/>
      </a:lt1>
      <a:dk2>
        <a:srgbClr val="737373"/>
      </a:dk2>
      <a:lt2>
        <a:srgbClr val="D9D9D9"/>
      </a:lt2>
      <a:accent1>
        <a:srgbClr val="800000"/>
      </a:accent1>
      <a:accent2>
        <a:srgbClr val="004060"/>
      </a:accent2>
      <a:accent3>
        <a:srgbClr val="EAAA00"/>
      </a:accent3>
      <a:accent4>
        <a:srgbClr val="DD7B00"/>
      </a:accent4>
      <a:accent5>
        <a:srgbClr val="789D4A"/>
      </a:accent5>
      <a:accent6>
        <a:srgbClr val="3DB1C7"/>
      </a:accent6>
      <a:hlink>
        <a:srgbClr val="007395"/>
      </a:hlink>
      <a:folHlink>
        <a:srgbClr val="A4343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hicago" id="{CFAA2610-EF68-2342-A71B-BDE9C170BA18}" vid="{B0365B56-F18B-384A-96E5-38458130AA7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TotalTime>
  <Words>2033</Words>
  <Application>Microsoft Office PowerPoint</Application>
  <PresentationFormat>Widescreen</PresentationFormat>
  <Paragraphs>221</Paragraphs>
  <Slides>24</Slides>
  <Notes>11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24</vt:i4>
      </vt:variant>
    </vt:vector>
  </HeadingPairs>
  <TitlesOfParts>
    <vt:vector size="33" baseType="lpstr">
      <vt:lpstr>Aptos</vt:lpstr>
      <vt:lpstr>Arial</vt:lpstr>
      <vt:lpstr>Calibri</vt:lpstr>
      <vt:lpstr>Cambria Math</vt:lpstr>
      <vt:lpstr>Gotham Medium</vt:lpstr>
      <vt:lpstr>HCo Gotham SSm</vt:lpstr>
      <vt:lpstr>Helvetica</vt:lpstr>
      <vt:lpstr>Office Theme</vt:lpstr>
      <vt:lpstr>UChicago</vt:lpstr>
      <vt:lpstr>Arthur H. Compton Lecture Series: An Intro to Climate Systems Engineering</vt:lpstr>
      <vt:lpstr>PowerPoint Presentation</vt:lpstr>
      <vt:lpstr>PowerPoint Presentation</vt:lpstr>
      <vt:lpstr>PowerPoint Presentation</vt:lpstr>
      <vt:lpstr>PowerPoint Presentation</vt:lpstr>
      <vt:lpstr>The first law of climate change: Warming is proportional to cumulative emissions</vt:lpstr>
      <vt:lpstr>PowerPoint Presentation</vt:lpstr>
      <vt:lpstr>PowerPoint Presentation</vt:lpstr>
      <vt:lpstr>Decarbonization ≠ Carbon Removal (CDR)</vt:lpstr>
      <vt:lpstr>Carbon Removal (CDR) ≠ Sunlight Reflection Methods (SRM)</vt:lpstr>
      <vt:lpstr>Carbon Removal (CDR) ≠ Sunlight Reflection Methods (SRM) (2)</vt:lpstr>
      <vt:lpstr>SRM &amp; CDR ≠ Adaptation</vt:lpstr>
      <vt:lpstr>Decarbonization: is it hopeless? </vt:lpstr>
      <vt:lpstr>And AI will make it even worse…</vt:lpstr>
      <vt:lpstr>Or maybe not…</vt:lpstr>
      <vt:lpstr>PowerPoint Presentation</vt:lpstr>
      <vt:lpstr>PowerPoint Presentation</vt:lpstr>
      <vt:lpstr>Rystad’s forecast</vt:lpstr>
      <vt:lpstr>So what?</vt:lpstr>
      <vt:lpstr>PowerPoint Presentation</vt:lpstr>
      <vt:lpstr>Climate is a 4-dimensional problem</vt:lpstr>
      <vt:lpstr>What is Climate System Engineering? </vt:lpstr>
      <vt:lpstr>The Climate Systems Engineering initiative (CSEi)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Keith</dc:creator>
  <cp:lastModifiedBy>David Keith</cp:lastModifiedBy>
  <cp:revision>1</cp:revision>
  <dcterms:created xsi:type="dcterms:W3CDTF">2025-09-30T18:45:12Z</dcterms:created>
  <dcterms:modified xsi:type="dcterms:W3CDTF">2025-10-04T14:26:40Z</dcterms:modified>
</cp:coreProperties>
</file>